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5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1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7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2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blicdomainpictures.net/view-image.php?image=222446&amp;picture=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opensource.com/education/14/8/hello-world-program-tech-education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eaceartsite.com/clip-art-5.ph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hyperlink" Target="https://www.maxpixel.net/Bye-Road-Note-Say-Goodbye-Farewell-Shield-3258939" TargetMode="Externa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unstons.com/category/bible/romans/page/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LmcEZ54cmc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07E932-45D3-46F0-8B2D-99A98DB87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BA681-95CE-4FD1-B649-1F7FDF81D0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15" b="8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EA45C1-5D9B-4851-BC36-CF2BBE00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732305"/>
            <a:ext cx="3390900" cy="348299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78EED-CC24-4BAB-BBDF-EE45F2FED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267" y="2057399"/>
            <a:ext cx="2826612" cy="2928669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/>
                </a:solidFill>
                <a:latin typeface="Modern Love" panose="04090805081005020601" pitchFamily="82" charset="0"/>
              </a:rPr>
              <a:t>Hello Son Shine Club</a:t>
            </a:r>
          </a:p>
        </p:txBody>
      </p:sp>
      <p:pic>
        <p:nvPicPr>
          <p:cNvPr id="6" name="Picture 5" descr="A picture containing indoor, table, small, sitting&#10;&#10;Description automatically generated">
            <a:extLst>
              <a:ext uri="{FF2B5EF4-FFF2-40B4-BE49-F238E27FC236}">
                <a16:creationId xmlns:a16="http://schemas.microsoft.com/office/drawing/2014/main" id="{372ACD8D-F82F-44D1-A7F5-256B28F64B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51232" y="3161154"/>
            <a:ext cx="5379646" cy="2896884"/>
          </a:xfrm>
          <a:prstGeom prst="rect">
            <a:avLst/>
          </a:prstGeom>
        </p:spPr>
      </p:pic>
      <p:pic>
        <p:nvPicPr>
          <p:cNvPr id="10" name="Picture 9" descr="A close up of a clock&#10;&#10;Description automatically generated">
            <a:extLst>
              <a:ext uri="{FF2B5EF4-FFF2-40B4-BE49-F238E27FC236}">
                <a16:creationId xmlns:a16="http://schemas.microsoft.com/office/drawing/2014/main" id="{6D307CEE-1EFA-409E-8AE0-D11E5EF74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027524" y="114299"/>
            <a:ext cx="4964431" cy="3293476"/>
          </a:xfrm>
          <a:prstGeom prst="rect">
            <a:avLst/>
          </a:prstGeom>
        </p:spPr>
      </p:pic>
      <p:pic>
        <p:nvPicPr>
          <p:cNvPr id="12" name="Sow the Word">
            <a:hlinkClick r:id="" action="ppaction://media"/>
            <a:extLst>
              <a:ext uri="{FF2B5EF4-FFF2-40B4-BE49-F238E27FC236}">
                <a16:creationId xmlns:a16="http://schemas.microsoft.com/office/drawing/2014/main" id="{3ABE3092-7CC8-402A-81C0-DCBF675B8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9925" y="5731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865DE8F-C181-4694-9D68-68C01EC86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1871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ns face&#10;&#10;Description automatically generated">
            <a:extLst>
              <a:ext uri="{FF2B5EF4-FFF2-40B4-BE49-F238E27FC236}">
                <a16:creationId xmlns:a16="http://schemas.microsoft.com/office/drawing/2014/main" id="{23BA56BE-4B9E-4760-B491-AF7AEE924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0" b="373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7F811-BCD5-4898-BD61-7B1ED8AF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41" y="5670550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 cap="all" spc="3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292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in a costume&#10;&#10;Description automatically generated">
            <a:extLst>
              <a:ext uri="{FF2B5EF4-FFF2-40B4-BE49-F238E27FC236}">
                <a16:creationId xmlns:a16="http://schemas.microsoft.com/office/drawing/2014/main" id="{85A84B1B-9182-498E-B5BF-7FF90CBD5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b="1598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1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80CE1B22-4C19-45BA-8532-F5B4EC4CC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16913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4B4A23-FBB0-4F87-B243-63BCA91C7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185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00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885445-DD2A-4335-AF54-57A7BD84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b="185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9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F2797B7-47BF-4329-BDEB-070D97AC8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88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30786C7-4E86-4A84-B693-5106BCA05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b="2070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C4DD2-FD3B-459F-B186-8B592217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latin typeface="Modern Love" panose="04090805081005020601" pitchFamily="82" charset="0"/>
              </a:rPr>
              <a:t>Reflection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E0E478-09EB-4D2A-A162-9BA9E4F1C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0184"/>
            <a:ext cx="9486901" cy="5256915"/>
          </a:xfrm>
        </p:spPr>
        <p:txBody>
          <a:bodyPr>
            <a:normAutofit/>
          </a:bodyPr>
          <a:lstStyle/>
          <a:p>
            <a:r>
              <a:rPr lang="en-US" b="1" dirty="0"/>
              <a:t>Do people today pay taxes?</a:t>
            </a:r>
          </a:p>
          <a:p>
            <a:r>
              <a:rPr lang="en-US" b="1" dirty="0"/>
              <a:t>What does the government use the money for?</a:t>
            </a:r>
          </a:p>
          <a:p>
            <a:r>
              <a:rPr lang="en-US" b="1" dirty="0"/>
              <a:t>At the time of Jesus, what was the Roman coin called and whose picture appeared on it?</a:t>
            </a:r>
          </a:p>
          <a:p>
            <a:r>
              <a:rPr lang="en-US" b="1" dirty="0"/>
              <a:t>How did Jesus answer the tricky question he was asked?</a:t>
            </a:r>
          </a:p>
          <a:p>
            <a:r>
              <a:rPr lang="en-US" b="1" dirty="0"/>
              <a:t>What do you think Jesus meant when he said, “Pay to God what belongs to God.”?</a:t>
            </a:r>
          </a:p>
        </p:txBody>
      </p:sp>
    </p:spTree>
    <p:extLst>
      <p:ext uri="{BB962C8B-B14F-4D97-AF65-F5344CB8AC3E}">
        <p14:creationId xmlns:p14="http://schemas.microsoft.com/office/powerpoint/2010/main" val="423726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DF69E-DE70-455C-8643-2B7832E1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3216482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Modern Love" panose="04090805081005020601" pitchFamily="82" charset="0"/>
              </a:rPr>
              <a:t>Let us pray together</a:t>
            </a:r>
          </a:p>
        </p:txBody>
      </p:sp>
      <p:pic>
        <p:nvPicPr>
          <p:cNvPr id="5" name="Content Placeholder 4" descr="A picture containing cake, birthday, indoor, decorated&#10;&#10;Description automatically generated">
            <a:extLst>
              <a:ext uri="{FF2B5EF4-FFF2-40B4-BE49-F238E27FC236}">
                <a16:creationId xmlns:a16="http://schemas.microsoft.com/office/drawing/2014/main" id="{7C7CEADF-E17F-4F35-9C8A-CD70AB41D6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00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0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6A9A943-04D2-4F54-9375-AF675429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1"/>
            <a:ext cx="9486900" cy="41626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C26BF-D2DD-4EB3-BAD8-6B0B2E24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57399"/>
            <a:ext cx="8115300" cy="272008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kern="1200" cap="all" spc="300" baseline="0" dirty="0">
                <a:solidFill>
                  <a:schemeClr val="bg2"/>
                </a:solidFill>
                <a:latin typeface="Modern Love" panose="04090805081005020601" pitchFamily="82" charset="0"/>
              </a:rPr>
              <a:t>Introduction</a:t>
            </a:r>
            <a:br>
              <a:rPr lang="en-US" sz="4400" kern="1200" cap="all" spc="300" baseline="0" dirty="0">
                <a:solidFill>
                  <a:schemeClr val="bg2"/>
                </a:solidFill>
                <a:latin typeface="Modern Love" panose="04090805081005020601" pitchFamily="82" charset="0"/>
              </a:rPr>
            </a:br>
            <a:r>
              <a:rPr lang="en-US" sz="4400" kern="1200" cap="all" spc="300" baseline="0" dirty="0">
                <a:solidFill>
                  <a:schemeClr val="bg2"/>
                </a:solidFill>
                <a:latin typeface="Modern Love" panose="04090805081005020601" pitchFamily="82" charset="0"/>
              </a:rPr>
              <a:t>Everything we have was given to us by God. How often do we remember to say” Thank You”</a:t>
            </a:r>
          </a:p>
        </p:txBody>
      </p:sp>
    </p:spTree>
    <p:extLst>
      <p:ext uri="{BB962C8B-B14F-4D97-AF65-F5344CB8AC3E}">
        <p14:creationId xmlns:p14="http://schemas.microsoft.com/office/powerpoint/2010/main" val="284891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A9A943-04D2-4F54-9375-AF675429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1"/>
            <a:ext cx="9486900" cy="41626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9D6A1-5828-4302-B7FF-36B3D04B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701800"/>
            <a:ext cx="8115300" cy="29845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cap="all" spc="300" baseline="0" dirty="0">
                <a:solidFill>
                  <a:schemeClr val="bg2"/>
                </a:solidFill>
                <a:latin typeface="Modern Love" panose="04090805081005020601" pitchFamily="82" charset="0"/>
              </a:rPr>
              <a:t>We enjoyed our time together YEAH…! Now its time to say bye </a:t>
            </a:r>
            <a:r>
              <a:rPr lang="en-US" sz="4000" kern="1200" cap="all" spc="300" baseline="0" dirty="0" err="1">
                <a:solidFill>
                  <a:schemeClr val="bg2"/>
                </a:solidFill>
                <a:latin typeface="Modern Love" panose="04090805081005020601" pitchFamily="82" charset="0"/>
              </a:rPr>
              <a:t>bye</a:t>
            </a:r>
            <a:r>
              <a:rPr lang="en-US" sz="4000" kern="1200" cap="all" spc="300" baseline="0" dirty="0">
                <a:solidFill>
                  <a:schemeClr val="bg2"/>
                </a:solidFill>
                <a:latin typeface="Modern Love" panose="04090805081005020601" pitchFamily="82" charset="0"/>
              </a:rPr>
              <a:t>, have a wonderful joyful week, we love you!!!</a:t>
            </a:r>
          </a:p>
        </p:txBody>
      </p:sp>
      <p:pic>
        <p:nvPicPr>
          <p:cNvPr id="5" name="Picture 4" descr="A sign on a pole on a city street&#10;&#10;Description automatically generated">
            <a:extLst>
              <a:ext uri="{FF2B5EF4-FFF2-40B4-BE49-F238E27FC236}">
                <a16:creationId xmlns:a16="http://schemas.microsoft.com/office/drawing/2014/main" id="{E1BCA5CD-0071-4A63-A137-28ED76E39E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1060" y="4686301"/>
            <a:ext cx="6517640" cy="2219513"/>
          </a:xfrm>
          <a:prstGeom prst="rect">
            <a:avLst/>
          </a:prstGeom>
        </p:spPr>
      </p:pic>
      <p:pic>
        <p:nvPicPr>
          <p:cNvPr id="6" name="Sow the Word">
            <a:hlinkClick r:id="" action="ppaction://media"/>
            <a:extLst>
              <a:ext uri="{FF2B5EF4-FFF2-40B4-BE49-F238E27FC236}">
                <a16:creationId xmlns:a16="http://schemas.microsoft.com/office/drawing/2014/main" id="{9BCED6AA-A13F-4E20-97A3-F3418E7DF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100" y="36957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A121316-E4D0-41D7-9C79-9FF8F36D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522FAD52-B7B4-4B25-BECB-D07FBBE39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46" r="14787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7EE0F9E-42CB-4AE4-971C-7BD191D5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AEB967B-31A3-42E3-8382-73443D264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371601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46607-5A8A-417C-9CE4-8DC1E7599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1" y="1954028"/>
            <a:ext cx="2883780" cy="288467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cap="all" spc="300" baseline="0" dirty="0">
                <a:solidFill>
                  <a:schemeClr val="tx2"/>
                </a:solidFill>
                <a:latin typeface="Modern Love" panose="04090805081005020601" pitchFamily="82" charset="0"/>
              </a:rPr>
              <a:t>Light the candles</a:t>
            </a:r>
          </a:p>
        </p:txBody>
      </p:sp>
    </p:spTree>
    <p:extLst>
      <p:ext uri="{BB962C8B-B14F-4D97-AF65-F5344CB8AC3E}">
        <p14:creationId xmlns:p14="http://schemas.microsoft.com/office/powerpoint/2010/main" val="8131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DBE05E-54AC-48F6-B170-6235FB80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spc="300" baseline="0" dirty="0">
                <a:solidFill>
                  <a:schemeClr val="bg2"/>
                </a:solidFill>
                <a:latin typeface="Modern Love" panose="04090805081005020601" pitchFamily="82" charset="0"/>
              </a:rPr>
              <a:t>Matthew 22:15-21 Jesus and Taxes</a:t>
            </a:r>
          </a:p>
        </p:txBody>
      </p:sp>
      <p:pic>
        <p:nvPicPr>
          <p:cNvPr id="4" name="Online Media 3" title="Matthew 22:15-22 The Question about Paying Taxes">
            <a:hlinkClick r:id="" action="ppaction://media"/>
            <a:extLst>
              <a:ext uri="{FF2B5EF4-FFF2-40B4-BE49-F238E27FC236}">
                <a16:creationId xmlns:a16="http://schemas.microsoft.com/office/drawing/2014/main" id="{A0324CF4-50A4-4313-BD37-ECD8D77B42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25900" y="838200"/>
            <a:ext cx="79629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erson taking a selfie&#10;&#10;Description automatically generated">
            <a:extLst>
              <a:ext uri="{FF2B5EF4-FFF2-40B4-BE49-F238E27FC236}">
                <a16:creationId xmlns:a16="http://schemas.microsoft.com/office/drawing/2014/main" id="{59197191-9448-4BCA-BC8E-A78177075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1" b="1671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8DDDC9EA-D38F-4803-B98D-8536E084F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b="1462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7376E7-9AC1-477E-9D52-27424009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600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1118141-1E9E-45A5-8082-A13D7A28F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 b="2181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E1B0FDFF-BD7A-4D68-9357-A87D83E9F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AF9F3F-2AF9-4108-A33C-05E0835A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29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776B0B4-EBCF-4292-BACF-A789A13B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702DB5A-B6DE-496D-ABC4-D58CD0BAE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0808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Regular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D33D56"/>
      </a:accent1>
      <a:accent2>
        <a:srgbClr val="C12B83"/>
      </a:accent2>
      <a:accent3>
        <a:srgbClr val="D33DD3"/>
      </a:accent3>
      <a:accent4>
        <a:srgbClr val="822BC1"/>
      </a:accent4>
      <a:accent5>
        <a:srgbClr val="563DD3"/>
      </a:accent5>
      <a:accent6>
        <a:srgbClr val="2B51C1"/>
      </a:accent6>
      <a:hlink>
        <a:srgbClr val="309282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129</Words>
  <Application>Microsoft Office PowerPoint</Application>
  <PresentationFormat>Widescreen</PresentationFormat>
  <Paragraphs>12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Gill Sans MT</vt:lpstr>
      <vt:lpstr>Goudy Old Style</vt:lpstr>
      <vt:lpstr>Modern Love</vt:lpstr>
      <vt:lpstr>ClassicFrameVTI</vt:lpstr>
      <vt:lpstr>Hello Son Shine Club</vt:lpstr>
      <vt:lpstr>Introduction Everything we have was given to us by God. How often do we remember to say” Thank You”</vt:lpstr>
      <vt:lpstr>Light the candles</vt:lpstr>
      <vt:lpstr>Matthew 22:15-21 Jesus and Taxes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</vt:lpstr>
      <vt:lpstr>Let us pray together</vt:lpstr>
      <vt:lpstr>We enjoyed our time together YEAH…! Now its time to say bye bye, have a wonderful joyful week, we love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Son Shine Club</dc:title>
  <dc:creator>jetty Van Den Berghe</dc:creator>
  <cp:lastModifiedBy>jetty Van Den Berghe</cp:lastModifiedBy>
  <cp:revision>2</cp:revision>
  <dcterms:created xsi:type="dcterms:W3CDTF">2020-10-01T20:27:09Z</dcterms:created>
  <dcterms:modified xsi:type="dcterms:W3CDTF">2020-10-01T20:41:32Z</dcterms:modified>
</cp:coreProperties>
</file>