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6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6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3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1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4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8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8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8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9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4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zh.wikipedia.org/zh-hans/%E7%BC%96%E7%A8%8B%E8%AF%AD%E8%A8%8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allypeaceful.com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https://www.gloucestercitynews.net/clearysnotebook/new_jersey_news/page/38/" TargetMode="Externa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4116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z1rkZj7dU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66F22-6512-4C75-AFE1-8BC10F6B7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>
                <a:latin typeface="Modern Love" panose="04090805081005020601" pitchFamily="82" charset="0"/>
              </a:rPr>
              <a:t>Hello Son Shine Club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1E46A8E-21C5-40A6-9AE4-7EE0221B9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4" b="1025"/>
          <a:stretch/>
        </p:blipFill>
        <p:spPr>
          <a:xfrm>
            <a:off x="930458" y="639097"/>
            <a:ext cx="4878549" cy="2744184"/>
          </a:xfrm>
          <a:prstGeom prst="rect">
            <a:avLst/>
          </a:prstGeom>
        </p:spPr>
      </p:pic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C38E7163-B151-46CF-AFF7-A91362A91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3467" y="3481492"/>
            <a:ext cx="5452534" cy="2726267"/>
          </a:xfrm>
          <a:prstGeom prst="rect">
            <a:avLst/>
          </a:prstGeom>
        </p:spPr>
      </p:pic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2A3B1-8EDA-4659-B988-1CE1EBCB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sowtheword">
            <a:hlinkClick r:id="" action="ppaction://media"/>
            <a:extLst>
              <a:ext uri="{FF2B5EF4-FFF2-40B4-BE49-F238E27FC236}">
                <a16:creationId xmlns:a16="http://schemas.microsoft.com/office/drawing/2014/main" id="{FB0AF118-564B-48E4-AB31-91DEACF5E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467" y="5598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4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person, looking, blue, holding&#10;&#10;Description automatically generated">
            <a:extLst>
              <a:ext uri="{FF2B5EF4-FFF2-40B4-BE49-F238E27FC236}">
                <a16:creationId xmlns:a16="http://schemas.microsoft.com/office/drawing/2014/main" id="{A9807766-9389-4DAE-96D9-ED2C08162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34" r="4" b="4"/>
          <a:stretch/>
        </p:blipFill>
        <p:spPr>
          <a:xfrm>
            <a:off x="-32" y="10"/>
            <a:ext cx="12192031" cy="64007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AC0EE-FE11-4CFC-AF85-920FBB11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Modern Love" panose="04090805081005020601" pitchFamily="82" charset="0"/>
              </a:rPr>
              <a:t>Let us pray together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2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1E229-2520-43C8-8DE7-8B79D48C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5" y="4474741"/>
            <a:ext cx="9818390" cy="18346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Modern Love" panose="04090805081005020601" pitchFamily="82" charset="0"/>
              </a:rPr>
              <a:t>Time to say bye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dern Love" panose="04090805081005020601" pitchFamily="82" charset="0"/>
              </a:rPr>
              <a:t>bye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Modern Love" panose="04090805081005020601" pitchFamily="82" charset="0"/>
              </a:rPr>
              <a:t> have a wonderful week….</a:t>
            </a:r>
          </a:p>
        </p:txBody>
      </p:sp>
      <p:pic>
        <p:nvPicPr>
          <p:cNvPr id="8" name="Content Placeholder 7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F871087D-FB10-4A97-9B7A-0CB9348B8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81633" y="182881"/>
            <a:ext cx="7743825" cy="39516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5569068"/>
            <a:ext cx="9601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3B4A494-ED20-47DD-A927-05EA273B0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sowtheword">
            <a:hlinkClick r:id="" action="ppaction://media"/>
            <a:extLst>
              <a:ext uri="{FF2B5EF4-FFF2-40B4-BE49-F238E27FC236}">
                <a16:creationId xmlns:a16="http://schemas.microsoft.com/office/drawing/2014/main" id="{9167208E-C083-4434-B314-D778B3C50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8373" y="6309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FCA83-EE59-44DC-A23C-278AFB89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Modern Love" panose="04090805081005020601" pitchFamily="82" charset="0"/>
              </a:rPr>
              <a:t>Introduction Matthew 21:28-32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9C9C5-8316-4FB5-90A1-39AA6B9E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Berlin Sans FB Demi" panose="020E0802020502020306" pitchFamily="34" charset="0"/>
              </a:rPr>
              <a:t>Every day of our lives we have to make choices.</a:t>
            </a:r>
          </a:p>
          <a:p>
            <a:pPr marL="0" indent="0">
              <a:buNone/>
            </a:pPr>
            <a:r>
              <a:rPr lang="en-US" sz="3200" dirty="0">
                <a:latin typeface="Berlin Sans FB Demi" panose="020E0802020502020306" pitchFamily="34" charset="0"/>
              </a:rPr>
              <a:t>Sometimes we make the wrong choice and do something we shouldn’t.</a:t>
            </a:r>
          </a:p>
          <a:p>
            <a:pPr marL="0" indent="0">
              <a:buNone/>
            </a:pPr>
            <a:r>
              <a:rPr lang="en-US" sz="3200" dirty="0">
                <a:latin typeface="Berlin Sans FB Demi" panose="020E0802020502020306" pitchFamily="34" charset="0"/>
              </a:rPr>
              <a:t>Remember that whenever </a:t>
            </a:r>
            <a:r>
              <a:rPr lang="en-US" sz="3200">
                <a:latin typeface="Berlin Sans FB Demi" panose="020E0802020502020306" pitchFamily="34" charset="0"/>
              </a:rPr>
              <a:t>we have </a:t>
            </a:r>
            <a:r>
              <a:rPr lang="en-US" sz="3200" dirty="0">
                <a:latin typeface="Berlin Sans FB Demi" panose="020E0802020502020306" pitchFamily="34" charset="0"/>
              </a:rPr>
              <a:t>a change of heart, Jesus is always ready to give us another chance to put the things right.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46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ake with lit candles&#10;&#10;Description automatically generated">
            <a:extLst>
              <a:ext uri="{FF2B5EF4-FFF2-40B4-BE49-F238E27FC236}">
                <a16:creationId xmlns:a16="http://schemas.microsoft.com/office/drawing/2014/main" id="{71265335-86AC-454D-BB7E-4AB725395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22" b="24478"/>
          <a:stretch/>
        </p:blipFill>
        <p:spPr>
          <a:xfrm>
            <a:off x="-183351" y="105661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BC92B-7641-4C70-AF72-B68421F6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39" y="324805"/>
            <a:ext cx="11553273" cy="42262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Modern Love" panose="04090805081005020601" pitchFamily="82" charset="0"/>
              </a:rPr>
              <a:t>Light the candles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8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34DC3-59CE-4BF4-A9EA-638E7412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63" y="4586196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Modern Love" panose="04090805081005020601" pitchFamily="82" charset="0"/>
              </a:rPr>
              <a:t>Making Choices Matt. 21:28-32</a:t>
            </a:r>
          </a:p>
        </p:txBody>
      </p:sp>
      <p:pic>
        <p:nvPicPr>
          <p:cNvPr id="5" name="Content Placeholder 4" descr="A person wearing a hat&#10;&#10;Description automatically generated">
            <a:extLst>
              <a:ext uri="{FF2B5EF4-FFF2-40B4-BE49-F238E27FC236}">
                <a16:creationId xmlns:a16="http://schemas.microsoft.com/office/drawing/2014/main" id="{DFC300E9-412D-4A65-A6FB-2D8767202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2" y="640080"/>
            <a:ext cx="4803648" cy="3602736"/>
          </a:xfrm>
          <a:prstGeom prst="rect">
            <a:avLst/>
          </a:prstGeom>
        </p:spPr>
      </p:pic>
      <p:pic>
        <p:nvPicPr>
          <p:cNvPr id="7" name="Picture 6" descr="A person with hat&#10;&#10;Description automatically generated">
            <a:extLst>
              <a:ext uri="{FF2B5EF4-FFF2-40B4-BE49-F238E27FC236}">
                <a16:creationId xmlns:a16="http://schemas.microsoft.com/office/drawing/2014/main" id="{7BA70A40-E551-4777-870F-1D7484E7A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59" y="640079"/>
            <a:ext cx="4803648" cy="36027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18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nline Media 6" title="The Parable of the Two Sons">
            <a:hlinkClick r:id="" action="ppaction://media"/>
            <a:extLst>
              <a:ext uri="{FF2B5EF4-FFF2-40B4-BE49-F238E27FC236}">
                <a16:creationId xmlns:a16="http://schemas.microsoft.com/office/drawing/2014/main" id="{56A21A00-F7DF-4A35-9FC1-2E1B1AB3B5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911" y="643467"/>
            <a:ext cx="8978177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EEA790-4F43-4E15-9284-ADD0E417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urban&#10;&#10;Description automatically generated">
            <a:extLst>
              <a:ext uri="{FF2B5EF4-FFF2-40B4-BE49-F238E27FC236}">
                <a16:creationId xmlns:a16="http://schemas.microsoft.com/office/drawing/2014/main" id="{A1E1890D-FB04-480C-8752-78D99B578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326"/>
          <a:stretch/>
        </p:blipFill>
        <p:spPr>
          <a:xfrm>
            <a:off x="643467" y="1510348"/>
            <a:ext cx="5081905" cy="33796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CF9FE9E-5162-49D5-8277-855E95837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-460"/>
            <a:ext cx="9144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womans face&#10;&#10;Description automatically generated">
            <a:extLst>
              <a:ext uri="{FF2B5EF4-FFF2-40B4-BE49-F238E27FC236}">
                <a16:creationId xmlns:a16="http://schemas.microsoft.com/office/drawing/2014/main" id="{9ADB7D4F-99CD-4CF4-BD13-7C5850810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8312"/>
          <a:stretch/>
        </p:blipFill>
        <p:spPr>
          <a:xfrm>
            <a:off x="6463453" y="1510610"/>
            <a:ext cx="5078730" cy="337912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A2B33A-3EE6-43A3-95DC-C5E4930E6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250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EEA790-4F43-4E15-9284-ADD0E417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E6C47C79-4259-4383-B7BB-DE0C5B4BB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2" b="2"/>
          <a:stretch/>
        </p:blipFill>
        <p:spPr>
          <a:xfrm>
            <a:off x="643467" y="1418310"/>
            <a:ext cx="5081905" cy="356371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CF9FE9E-5162-49D5-8277-855E95837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-460"/>
            <a:ext cx="9144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womans face&#10;&#10;Description automatically generated">
            <a:extLst>
              <a:ext uri="{FF2B5EF4-FFF2-40B4-BE49-F238E27FC236}">
                <a16:creationId xmlns:a16="http://schemas.microsoft.com/office/drawing/2014/main" id="{74EBEEB7-9EB1-4440-B301-2CEBA0E3F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2" b="2"/>
          <a:stretch/>
        </p:blipFill>
        <p:spPr>
          <a:xfrm>
            <a:off x="6463453" y="1419423"/>
            <a:ext cx="5078730" cy="356149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1A2B33A-3EE6-43A3-95DC-C5E4930E6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807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CEEA790-4F43-4E15-9284-ADD0E417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turban&#10;&#10;Description automatically generated">
            <a:extLst>
              <a:ext uri="{FF2B5EF4-FFF2-40B4-BE49-F238E27FC236}">
                <a16:creationId xmlns:a16="http://schemas.microsoft.com/office/drawing/2014/main" id="{DBF102C3-A6CB-46CB-82E0-D2F39F9B3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909"/>
          <a:stretch/>
        </p:blipFill>
        <p:spPr>
          <a:xfrm>
            <a:off x="643467" y="1654792"/>
            <a:ext cx="5081905" cy="309075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CF9FE9E-5162-49D5-8277-855E95837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-460"/>
            <a:ext cx="9144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costume&#10;&#10;Description automatically generated">
            <a:extLst>
              <a:ext uri="{FF2B5EF4-FFF2-40B4-BE49-F238E27FC236}">
                <a16:creationId xmlns:a16="http://schemas.microsoft.com/office/drawing/2014/main" id="{EDD4D40E-35EE-400E-9BC5-FC21AC0A6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r="16537" b="3"/>
          <a:stretch/>
        </p:blipFill>
        <p:spPr>
          <a:xfrm>
            <a:off x="6905645" y="643467"/>
            <a:ext cx="4194346" cy="511340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1A2B33A-3EE6-43A3-95DC-C5E4930E6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840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Content Placeholder 18" descr="A picture containing turban&#10;&#10;Description automatically generated">
            <a:extLst>
              <a:ext uri="{FF2B5EF4-FFF2-40B4-BE49-F238E27FC236}">
                <a16:creationId xmlns:a16="http://schemas.microsoft.com/office/drawing/2014/main" id="{78165A1B-D083-443F-B754-88ED15D58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899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413924"/>
      </a:dk2>
      <a:lt2>
        <a:srgbClr val="E2E8E6"/>
      </a:lt2>
      <a:accent1>
        <a:srgbClr val="E72968"/>
      </a:accent1>
      <a:accent2>
        <a:srgbClr val="D52817"/>
      </a:accent2>
      <a:accent3>
        <a:srgbClr val="E78929"/>
      </a:accent3>
      <a:accent4>
        <a:srgbClr val="B2A513"/>
      </a:accent4>
      <a:accent5>
        <a:srgbClr val="81B320"/>
      </a:accent5>
      <a:accent6>
        <a:srgbClr val="3DBA14"/>
      </a:accent6>
      <a:hlink>
        <a:srgbClr val="319473"/>
      </a:hlink>
      <a:folHlink>
        <a:srgbClr val="848484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77</Words>
  <Application>Microsoft Office PowerPoint</Application>
  <PresentationFormat>Widescreen</PresentationFormat>
  <Paragraphs>9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Berlin Sans FB Demi</vt:lpstr>
      <vt:lpstr>Calibri</vt:lpstr>
      <vt:lpstr>Georgia Pro Cond Light</vt:lpstr>
      <vt:lpstr>Modern Love</vt:lpstr>
      <vt:lpstr>Speak Pro</vt:lpstr>
      <vt:lpstr>RetrospectVTI</vt:lpstr>
      <vt:lpstr>Hello Son Shine Club</vt:lpstr>
      <vt:lpstr>Introduction Matthew 21:28-32</vt:lpstr>
      <vt:lpstr>Light the candles</vt:lpstr>
      <vt:lpstr>Making Choices Matt. 21:28-32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pray together</vt:lpstr>
      <vt:lpstr>Time to say bye bye have a wonderful week….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Son Shine Club</dc:title>
  <dc:creator>jetty Van Den Berghe</dc:creator>
  <cp:lastModifiedBy>jetty Van Den Berghe</cp:lastModifiedBy>
  <cp:revision>2</cp:revision>
  <dcterms:created xsi:type="dcterms:W3CDTF">2020-09-22T20:12:49Z</dcterms:created>
  <dcterms:modified xsi:type="dcterms:W3CDTF">2020-09-22T20:28:31Z</dcterms:modified>
</cp:coreProperties>
</file>