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  <p:sldId id="263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tty Van Den Berghe" initials="jVDB" lastIdx="1" clrIdx="0">
    <p:extLst>
      <p:ext uri="{19B8F6BF-5375-455C-9EA6-DF929625EA0E}">
        <p15:presenceInfo xmlns:p15="http://schemas.microsoft.com/office/powerpoint/2012/main" userId="b3b37ce38b2eaa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8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86C31-D7B2-4A76-AB7D-82BA314D36BF}" type="doc">
      <dgm:prSet loTypeId="urn:microsoft.com/office/officeart/2005/8/layout/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3A25CEB-0E8D-44D8-AC55-AD409C44D6C4}">
      <dgm:prSet/>
      <dgm:spPr/>
      <dgm:t>
        <a:bodyPr/>
        <a:lstStyle/>
        <a:p>
          <a:r>
            <a:rPr lang="en-US"/>
            <a:t>If Someone asked you to describe what love is, what would you say?</a:t>
          </a:r>
        </a:p>
      </dgm:t>
    </dgm:pt>
    <dgm:pt modelId="{201824BC-304F-49FA-AA5D-B765C12FF563}" type="parTrans" cxnId="{4FF1CDF7-1A93-4841-98BF-571B0BD5A1BA}">
      <dgm:prSet/>
      <dgm:spPr/>
      <dgm:t>
        <a:bodyPr/>
        <a:lstStyle/>
        <a:p>
          <a:endParaRPr lang="en-US"/>
        </a:p>
      </dgm:t>
    </dgm:pt>
    <dgm:pt modelId="{366666F5-6A0C-47F8-A0D9-CB6D4FEF1B1D}" type="sibTrans" cxnId="{4FF1CDF7-1A93-4841-98BF-571B0BD5A1BA}">
      <dgm:prSet/>
      <dgm:spPr/>
      <dgm:t>
        <a:bodyPr/>
        <a:lstStyle/>
        <a:p>
          <a:endParaRPr lang="en-US"/>
        </a:p>
      </dgm:t>
    </dgm:pt>
    <dgm:pt modelId="{FAE63E14-B451-49C4-9FE5-F008917F8559}">
      <dgm:prSet/>
      <dgm:spPr/>
      <dgm:t>
        <a:bodyPr/>
        <a:lstStyle/>
        <a:p>
          <a:r>
            <a:rPr lang="en-US" dirty="0"/>
            <a:t>Who loves you, and whom do you love?</a:t>
          </a:r>
        </a:p>
      </dgm:t>
    </dgm:pt>
    <dgm:pt modelId="{84DA74D6-3E2B-4901-989B-DEF3A96FAB52}" type="parTrans" cxnId="{9C2E57FA-6001-4E4B-842F-CEFA12C02E86}">
      <dgm:prSet/>
      <dgm:spPr/>
      <dgm:t>
        <a:bodyPr/>
        <a:lstStyle/>
        <a:p>
          <a:endParaRPr lang="en-US"/>
        </a:p>
      </dgm:t>
    </dgm:pt>
    <dgm:pt modelId="{89A7538C-82F9-43A2-9F73-717C201352AC}" type="sibTrans" cxnId="{9C2E57FA-6001-4E4B-842F-CEFA12C02E86}">
      <dgm:prSet/>
      <dgm:spPr/>
      <dgm:t>
        <a:bodyPr/>
        <a:lstStyle/>
        <a:p>
          <a:endParaRPr lang="en-US"/>
        </a:p>
      </dgm:t>
    </dgm:pt>
    <dgm:pt modelId="{DD3227BF-6593-4FDB-A23A-EC2A86AF54A4}">
      <dgm:prSet/>
      <dgm:spPr/>
      <dgm:t>
        <a:bodyPr/>
        <a:lstStyle/>
        <a:p>
          <a:r>
            <a:rPr lang="en-US"/>
            <a:t>How does being loved make you feel?</a:t>
          </a:r>
        </a:p>
      </dgm:t>
    </dgm:pt>
    <dgm:pt modelId="{8C590967-5190-4238-B1CF-7CE1AD747F0C}" type="parTrans" cxnId="{ABA4E0CA-DFE0-4DA0-809D-988F436684C3}">
      <dgm:prSet/>
      <dgm:spPr/>
      <dgm:t>
        <a:bodyPr/>
        <a:lstStyle/>
        <a:p>
          <a:endParaRPr lang="en-US"/>
        </a:p>
      </dgm:t>
    </dgm:pt>
    <dgm:pt modelId="{8CB13BAE-A585-4A86-97DC-BC3CB38B27AE}" type="sibTrans" cxnId="{ABA4E0CA-DFE0-4DA0-809D-988F436684C3}">
      <dgm:prSet/>
      <dgm:spPr/>
      <dgm:t>
        <a:bodyPr/>
        <a:lstStyle/>
        <a:p>
          <a:endParaRPr lang="en-US"/>
        </a:p>
      </dgm:t>
    </dgm:pt>
    <dgm:pt modelId="{62A12669-18AB-408E-B25B-6437AC360D69}">
      <dgm:prSet/>
      <dgm:spPr/>
      <dgm:t>
        <a:bodyPr/>
        <a:lstStyle/>
        <a:p>
          <a:r>
            <a:rPr lang="en-US"/>
            <a:t>How do people show that they love one another?</a:t>
          </a:r>
        </a:p>
      </dgm:t>
    </dgm:pt>
    <dgm:pt modelId="{8FF012E6-E5B8-497A-959E-8327923DA216}" type="parTrans" cxnId="{7E3EBC1D-3D44-4AAB-86EF-48FD5F3D7C2D}">
      <dgm:prSet/>
      <dgm:spPr/>
      <dgm:t>
        <a:bodyPr/>
        <a:lstStyle/>
        <a:p>
          <a:endParaRPr lang="en-US"/>
        </a:p>
      </dgm:t>
    </dgm:pt>
    <dgm:pt modelId="{D7F069F4-731E-423C-8E0E-968AC1E8AE6D}" type="sibTrans" cxnId="{7E3EBC1D-3D44-4AAB-86EF-48FD5F3D7C2D}">
      <dgm:prSet/>
      <dgm:spPr/>
      <dgm:t>
        <a:bodyPr/>
        <a:lstStyle/>
        <a:p>
          <a:endParaRPr lang="en-US"/>
        </a:p>
      </dgm:t>
    </dgm:pt>
    <dgm:pt modelId="{A41D3666-955F-427A-AE05-0405076788B9}" type="pres">
      <dgm:prSet presAssocID="{DFC86C31-D7B2-4A76-AB7D-82BA314D36BF}" presName="diagram" presStyleCnt="0">
        <dgm:presLayoutVars>
          <dgm:dir/>
          <dgm:resizeHandles val="exact"/>
        </dgm:presLayoutVars>
      </dgm:prSet>
      <dgm:spPr/>
    </dgm:pt>
    <dgm:pt modelId="{FD5996B5-C72E-40D1-B438-7032310FC735}" type="pres">
      <dgm:prSet presAssocID="{03A25CEB-0E8D-44D8-AC55-AD409C44D6C4}" presName="node" presStyleLbl="node1" presStyleIdx="0" presStyleCnt="4">
        <dgm:presLayoutVars>
          <dgm:bulletEnabled val="1"/>
        </dgm:presLayoutVars>
      </dgm:prSet>
      <dgm:spPr/>
    </dgm:pt>
    <dgm:pt modelId="{43B26CC9-8005-4A50-9A88-D5222615A35F}" type="pres">
      <dgm:prSet presAssocID="{366666F5-6A0C-47F8-A0D9-CB6D4FEF1B1D}" presName="sibTrans" presStyleLbl="sibTrans2D1" presStyleIdx="0" presStyleCnt="3"/>
      <dgm:spPr/>
    </dgm:pt>
    <dgm:pt modelId="{E1DCD777-52C5-45B5-8EBF-C5242D60592F}" type="pres">
      <dgm:prSet presAssocID="{366666F5-6A0C-47F8-A0D9-CB6D4FEF1B1D}" presName="connectorText" presStyleLbl="sibTrans2D1" presStyleIdx="0" presStyleCnt="3"/>
      <dgm:spPr/>
    </dgm:pt>
    <dgm:pt modelId="{1AF09EAE-0EB1-4141-8D91-A6EA24A171A5}" type="pres">
      <dgm:prSet presAssocID="{FAE63E14-B451-49C4-9FE5-F008917F8559}" presName="node" presStyleLbl="node1" presStyleIdx="1" presStyleCnt="4">
        <dgm:presLayoutVars>
          <dgm:bulletEnabled val="1"/>
        </dgm:presLayoutVars>
      </dgm:prSet>
      <dgm:spPr/>
    </dgm:pt>
    <dgm:pt modelId="{77462787-C5AC-4E1B-887D-EB9949C547E9}" type="pres">
      <dgm:prSet presAssocID="{89A7538C-82F9-43A2-9F73-717C201352AC}" presName="sibTrans" presStyleLbl="sibTrans2D1" presStyleIdx="1" presStyleCnt="3"/>
      <dgm:spPr/>
    </dgm:pt>
    <dgm:pt modelId="{380BB548-8694-44CC-921C-785F2154FD57}" type="pres">
      <dgm:prSet presAssocID="{89A7538C-82F9-43A2-9F73-717C201352AC}" presName="connectorText" presStyleLbl="sibTrans2D1" presStyleIdx="1" presStyleCnt="3"/>
      <dgm:spPr/>
    </dgm:pt>
    <dgm:pt modelId="{8EE430EF-ACC7-44AF-90E0-13DD2AED4F41}" type="pres">
      <dgm:prSet presAssocID="{DD3227BF-6593-4FDB-A23A-EC2A86AF54A4}" presName="node" presStyleLbl="node1" presStyleIdx="2" presStyleCnt="4">
        <dgm:presLayoutVars>
          <dgm:bulletEnabled val="1"/>
        </dgm:presLayoutVars>
      </dgm:prSet>
      <dgm:spPr/>
    </dgm:pt>
    <dgm:pt modelId="{82697E01-83D3-47A4-A335-C65DA79B9FC2}" type="pres">
      <dgm:prSet presAssocID="{8CB13BAE-A585-4A86-97DC-BC3CB38B27AE}" presName="sibTrans" presStyleLbl="sibTrans2D1" presStyleIdx="2" presStyleCnt="3"/>
      <dgm:spPr/>
    </dgm:pt>
    <dgm:pt modelId="{8AA5030C-D672-4C56-BBCA-F221C0E5C168}" type="pres">
      <dgm:prSet presAssocID="{8CB13BAE-A585-4A86-97DC-BC3CB38B27AE}" presName="connectorText" presStyleLbl="sibTrans2D1" presStyleIdx="2" presStyleCnt="3"/>
      <dgm:spPr/>
    </dgm:pt>
    <dgm:pt modelId="{C35478AF-49F5-4C60-969B-4002A91647F0}" type="pres">
      <dgm:prSet presAssocID="{62A12669-18AB-408E-B25B-6437AC360D69}" presName="node" presStyleLbl="node1" presStyleIdx="3" presStyleCnt="4">
        <dgm:presLayoutVars>
          <dgm:bulletEnabled val="1"/>
        </dgm:presLayoutVars>
      </dgm:prSet>
      <dgm:spPr/>
    </dgm:pt>
  </dgm:ptLst>
  <dgm:cxnLst>
    <dgm:cxn modelId="{3BD41510-8F04-4A47-AD97-9C404D3F5C5A}" type="presOf" srcId="{FAE63E14-B451-49C4-9FE5-F008917F8559}" destId="{1AF09EAE-0EB1-4141-8D91-A6EA24A171A5}" srcOrd="0" destOrd="0" presId="urn:microsoft.com/office/officeart/2005/8/layout/process5"/>
    <dgm:cxn modelId="{7E3EBC1D-3D44-4AAB-86EF-48FD5F3D7C2D}" srcId="{DFC86C31-D7B2-4A76-AB7D-82BA314D36BF}" destId="{62A12669-18AB-408E-B25B-6437AC360D69}" srcOrd="3" destOrd="0" parTransId="{8FF012E6-E5B8-497A-959E-8327923DA216}" sibTransId="{D7F069F4-731E-423C-8E0E-968AC1E8AE6D}"/>
    <dgm:cxn modelId="{977CFC30-B12F-4753-8E9B-DF18FD8E135B}" type="presOf" srcId="{89A7538C-82F9-43A2-9F73-717C201352AC}" destId="{380BB548-8694-44CC-921C-785F2154FD57}" srcOrd="1" destOrd="0" presId="urn:microsoft.com/office/officeart/2005/8/layout/process5"/>
    <dgm:cxn modelId="{2AA3DA3C-50CB-43D2-A7CD-6DC4F2FA402C}" type="presOf" srcId="{62A12669-18AB-408E-B25B-6437AC360D69}" destId="{C35478AF-49F5-4C60-969B-4002A91647F0}" srcOrd="0" destOrd="0" presId="urn:microsoft.com/office/officeart/2005/8/layout/process5"/>
    <dgm:cxn modelId="{662EA43F-4D20-4A4C-8B2F-A9EF803A4935}" type="presOf" srcId="{03A25CEB-0E8D-44D8-AC55-AD409C44D6C4}" destId="{FD5996B5-C72E-40D1-B438-7032310FC735}" srcOrd="0" destOrd="0" presId="urn:microsoft.com/office/officeart/2005/8/layout/process5"/>
    <dgm:cxn modelId="{0F9FD34D-66FC-46E7-9148-3C172AE34BA8}" type="presOf" srcId="{8CB13BAE-A585-4A86-97DC-BC3CB38B27AE}" destId="{8AA5030C-D672-4C56-BBCA-F221C0E5C168}" srcOrd="1" destOrd="0" presId="urn:microsoft.com/office/officeart/2005/8/layout/process5"/>
    <dgm:cxn modelId="{E7E86C54-8227-4526-9A2F-8BBBE3EFC05A}" type="presOf" srcId="{89A7538C-82F9-43A2-9F73-717C201352AC}" destId="{77462787-C5AC-4E1B-887D-EB9949C547E9}" srcOrd="0" destOrd="0" presId="urn:microsoft.com/office/officeart/2005/8/layout/process5"/>
    <dgm:cxn modelId="{C9E29C87-87DA-401D-8586-205BE43900FB}" type="presOf" srcId="{8CB13BAE-A585-4A86-97DC-BC3CB38B27AE}" destId="{82697E01-83D3-47A4-A335-C65DA79B9FC2}" srcOrd="0" destOrd="0" presId="urn:microsoft.com/office/officeart/2005/8/layout/process5"/>
    <dgm:cxn modelId="{B29039B8-78EE-4EB8-B90C-7F18CC573AD5}" type="presOf" srcId="{366666F5-6A0C-47F8-A0D9-CB6D4FEF1B1D}" destId="{E1DCD777-52C5-45B5-8EBF-C5242D60592F}" srcOrd="1" destOrd="0" presId="urn:microsoft.com/office/officeart/2005/8/layout/process5"/>
    <dgm:cxn modelId="{ABA4E0CA-DFE0-4DA0-809D-988F436684C3}" srcId="{DFC86C31-D7B2-4A76-AB7D-82BA314D36BF}" destId="{DD3227BF-6593-4FDB-A23A-EC2A86AF54A4}" srcOrd="2" destOrd="0" parTransId="{8C590967-5190-4238-B1CF-7CE1AD747F0C}" sibTransId="{8CB13BAE-A585-4A86-97DC-BC3CB38B27AE}"/>
    <dgm:cxn modelId="{FEE4DDEA-DF35-4261-AF28-A657923B48C6}" type="presOf" srcId="{DD3227BF-6593-4FDB-A23A-EC2A86AF54A4}" destId="{8EE430EF-ACC7-44AF-90E0-13DD2AED4F41}" srcOrd="0" destOrd="0" presId="urn:microsoft.com/office/officeart/2005/8/layout/process5"/>
    <dgm:cxn modelId="{48976FEC-A802-4329-8AA1-0B1A7CB231FA}" type="presOf" srcId="{366666F5-6A0C-47F8-A0D9-CB6D4FEF1B1D}" destId="{43B26CC9-8005-4A50-9A88-D5222615A35F}" srcOrd="0" destOrd="0" presId="urn:microsoft.com/office/officeart/2005/8/layout/process5"/>
    <dgm:cxn modelId="{C43A8BF7-E6E0-4D1B-B619-E459FC78F8F8}" type="presOf" srcId="{DFC86C31-D7B2-4A76-AB7D-82BA314D36BF}" destId="{A41D3666-955F-427A-AE05-0405076788B9}" srcOrd="0" destOrd="0" presId="urn:microsoft.com/office/officeart/2005/8/layout/process5"/>
    <dgm:cxn modelId="{4FF1CDF7-1A93-4841-98BF-571B0BD5A1BA}" srcId="{DFC86C31-D7B2-4A76-AB7D-82BA314D36BF}" destId="{03A25CEB-0E8D-44D8-AC55-AD409C44D6C4}" srcOrd="0" destOrd="0" parTransId="{201824BC-304F-49FA-AA5D-B765C12FF563}" sibTransId="{366666F5-6A0C-47F8-A0D9-CB6D4FEF1B1D}"/>
    <dgm:cxn modelId="{9C2E57FA-6001-4E4B-842F-CEFA12C02E86}" srcId="{DFC86C31-D7B2-4A76-AB7D-82BA314D36BF}" destId="{FAE63E14-B451-49C4-9FE5-F008917F8559}" srcOrd="1" destOrd="0" parTransId="{84DA74D6-3E2B-4901-989B-DEF3A96FAB52}" sibTransId="{89A7538C-82F9-43A2-9F73-717C201352AC}"/>
    <dgm:cxn modelId="{6418AD72-498C-43B7-9542-B694DC527880}" type="presParOf" srcId="{A41D3666-955F-427A-AE05-0405076788B9}" destId="{FD5996B5-C72E-40D1-B438-7032310FC735}" srcOrd="0" destOrd="0" presId="urn:microsoft.com/office/officeart/2005/8/layout/process5"/>
    <dgm:cxn modelId="{E92A7FD6-7F06-4457-ADAD-DFD178A7FFCE}" type="presParOf" srcId="{A41D3666-955F-427A-AE05-0405076788B9}" destId="{43B26CC9-8005-4A50-9A88-D5222615A35F}" srcOrd="1" destOrd="0" presId="urn:microsoft.com/office/officeart/2005/8/layout/process5"/>
    <dgm:cxn modelId="{BAE784BF-DB0F-473E-8E73-1846D15A94B1}" type="presParOf" srcId="{43B26CC9-8005-4A50-9A88-D5222615A35F}" destId="{E1DCD777-52C5-45B5-8EBF-C5242D60592F}" srcOrd="0" destOrd="0" presId="urn:microsoft.com/office/officeart/2005/8/layout/process5"/>
    <dgm:cxn modelId="{AE7322A7-77BB-49E8-8C27-E6197E1C495A}" type="presParOf" srcId="{A41D3666-955F-427A-AE05-0405076788B9}" destId="{1AF09EAE-0EB1-4141-8D91-A6EA24A171A5}" srcOrd="2" destOrd="0" presId="urn:microsoft.com/office/officeart/2005/8/layout/process5"/>
    <dgm:cxn modelId="{B3A2DBC9-1F5D-4DB4-8425-AAE0CFFF839B}" type="presParOf" srcId="{A41D3666-955F-427A-AE05-0405076788B9}" destId="{77462787-C5AC-4E1B-887D-EB9949C547E9}" srcOrd="3" destOrd="0" presId="urn:microsoft.com/office/officeart/2005/8/layout/process5"/>
    <dgm:cxn modelId="{FFB6892C-2F14-4DA0-888E-E0D739F973C7}" type="presParOf" srcId="{77462787-C5AC-4E1B-887D-EB9949C547E9}" destId="{380BB548-8694-44CC-921C-785F2154FD57}" srcOrd="0" destOrd="0" presId="urn:microsoft.com/office/officeart/2005/8/layout/process5"/>
    <dgm:cxn modelId="{2AC1CC62-E48F-4E25-B1D3-7C0217AE3EB4}" type="presParOf" srcId="{A41D3666-955F-427A-AE05-0405076788B9}" destId="{8EE430EF-ACC7-44AF-90E0-13DD2AED4F41}" srcOrd="4" destOrd="0" presId="urn:microsoft.com/office/officeart/2005/8/layout/process5"/>
    <dgm:cxn modelId="{BEA790EF-C938-4B66-9783-2DCF6D133D5D}" type="presParOf" srcId="{A41D3666-955F-427A-AE05-0405076788B9}" destId="{82697E01-83D3-47A4-A335-C65DA79B9FC2}" srcOrd="5" destOrd="0" presId="urn:microsoft.com/office/officeart/2005/8/layout/process5"/>
    <dgm:cxn modelId="{A72801F0-6C01-4884-9836-9DE78465F4CC}" type="presParOf" srcId="{82697E01-83D3-47A4-A335-C65DA79B9FC2}" destId="{8AA5030C-D672-4C56-BBCA-F221C0E5C168}" srcOrd="0" destOrd="0" presId="urn:microsoft.com/office/officeart/2005/8/layout/process5"/>
    <dgm:cxn modelId="{BC47A885-D8FF-4E06-9A65-848062368614}" type="presParOf" srcId="{A41D3666-955F-427A-AE05-0405076788B9}" destId="{C35478AF-49F5-4C60-969B-4002A91647F0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996B5-C72E-40D1-B438-7032310FC735}">
      <dsp:nvSpPr>
        <dsp:cNvPr id="0" name=""/>
        <dsp:cNvSpPr/>
      </dsp:nvSpPr>
      <dsp:spPr>
        <a:xfrm>
          <a:off x="234615" y="2593"/>
          <a:ext cx="2819621" cy="1691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If Someone asked you to describe what love is, what would you say?</a:t>
          </a:r>
        </a:p>
      </dsp:txBody>
      <dsp:txXfrm>
        <a:off x="284165" y="52143"/>
        <a:ext cx="2720521" cy="1592672"/>
      </dsp:txXfrm>
    </dsp:sp>
    <dsp:sp modelId="{43B26CC9-8005-4A50-9A88-D5222615A35F}">
      <dsp:nvSpPr>
        <dsp:cNvPr id="0" name=""/>
        <dsp:cNvSpPr/>
      </dsp:nvSpPr>
      <dsp:spPr>
        <a:xfrm>
          <a:off x="3302362" y="498846"/>
          <a:ext cx="597759" cy="6992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302362" y="638699"/>
        <a:ext cx="418431" cy="419560"/>
      </dsp:txXfrm>
    </dsp:sp>
    <dsp:sp modelId="{1AF09EAE-0EB1-4141-8D91-A6EA24A171A5}">
      <dsp:nvSpPr>
        <dsp:cNvPr id="0" name=""/>
        <dsp:cNvSpPr/>
      </dsp:nvSpPr>
      <dsp:spPr>
        <a:xfrm>
          <a:off x="4182084" y="2593"/>
          <a:ext cx="2819621" cy="1691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Who loves you, and whom do you love?</a:t>
          </a:r>
        </a:p>
      </dsp:txBody>
      <dsp:txXfrm>
        <a:off x="4231634" y="52143"/>
        <a:ext cx="2720521" cy="1592672"/>
      </dsp:txXfrm>
    </dsp:sp>
    <dsp:sp modelId="{77462787-C5AC-4E1B-887D-EB9949C547E9}">
      <dsp:nvSpPr>
        <dsp:cNvPr id="0" name=""/>
        <dsp:cNvSpPr/>
      </dsp:nvSpPr>
      <dsp:spPr>
        <a:xfrm rot="5400000">
          <a:off x="5293015" y="1891739"/>
          <a:ext cx="597759" cy="6992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5382115" y="1942492"/>
        <a:ext cx="419560" cy="418431"/>
      </dsp:txXfrm>
    </dsp:sp>
    <dsp:sp modelId="{8EE430EF-ACC7-44AF-90E0-13DD2AED4F41}">
      <dsp:nvSpPr>
        <dsp:cNvPr id="0" name=""/>
        <dsp:cNvSpPr/>
      </dsp:nvSpPr>
      <dsp:spPr>
        <a:xfrm>
          <a:off x="4182084" y="2822214"/>
          <a:ext cx="2819621" cy="1691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 does being loved make you feel?</a:t>
          </a:r>
        </a:p>
      </dsp:txBody>
      <dsp:txXfrm>
        <a:off x="4231634" y="2871764"/>
        <a:ext cx="2720521" cy="1592672"/>
      </dsp:txXfrm>
    </dsp:sp>
    <dsp:sp modelId="{82697E01-83D3-47A4-A335-C65DA79B9FC2}">
      <dsp:nvSpPr>
        <dsp:cNvPr id="0" name=""/>
        <dsp:cNvSpPr/>
      </dsp:nvSpPr>
      <dsp:spPr>
        <a:xfrm rot="10800000">
          <a:off x="3336198" y="3318468"/>
          <a:ext cx="597759" cy="6992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515526" y="3458321"/>
        <a:ext cx="418431" cy="419560"/>
      </dsp:txXfrm>
    </dsp:sp>
    <dsp:sp modelId="{C35478AF-49F5-4C60-969B-4002A91647F0}">
      <dsp:nvSpPr>
        <dsp:cNvPr id="0" name=""/>
        <dsp:cNvSpPr/>
      </dsp:nvSpPr>
      <dsp:spPr>
        <a:xfrm>
          <a:off x="234615" y="2822214"/>
          <a:ext cx="2819621" cy="1691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 do people show that they love one another?</a:t>
          </a:r>
        </a:p>
      </dsp:txBody>
      <dsp:txXfrm>
        <a:off x="284165" y="2871764"/>
        <a:ext cx="2720521" cy="159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0A4E2-4B78-4896-BD00-0BB19335D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800B4A-5A8A-4D85-8B0C-9E5BE4488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D58C1-64A1-467A-BFBF-B50B8FB88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1003-52BC-48BF-B7D3-0B335EF228D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C0DAE-6FF0-47AB-8A89-9E9DC3E05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ED6DB-10FE-4301-AF72-63E57EF2C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1A54-16FC-423D-9A1F-B25B71E1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9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76ED6-CF60-4FC9-95EF-980BE87F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FF061-6494-44E9-9FDF-BA857B28B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6FAB0-A24E-4604-A649-82B45854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1003-52BC-48BF-B7D3-0B335EF228D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335B3-8D17-4359-9776-C7D96DC67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E0-28EB-481C-B090-2E4994080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1A54-16FC-423D-9A1F-B25B71E1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6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014C0C-5149-44A0-A629-A2D68D31F7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1854C8-AC93-470F-870D-9EC01D0F9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7F868-E882-46E6-97CF-9BD31F81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1003-52BC-48BF-B7D3-0B335EF228D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FF74D-B9B5-4797-9926-4457E5A7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75E1C-1F86-4490-A702-8A651DA6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1A54-16FC-423D-9A1F-B25B71E1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BFA5B-431C-4029-9167-1DA012942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188A3-6743-4050-9C69-EF7CCF1DC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ACC08-0952-4EEC-9E58-34FF2A4E6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1003-52BC-48BF-B7D3-0B335EF228D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823C3-E747-4C72-AFD8-F64E82631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21CA0-793D-4212-B5E7-6845612E7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1A54-16FC-423D-9A1F-B25B71E1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7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0B4D-31D3-49E7-AA03-7D7A6BB6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93B62-9514-4C1B-9AF4-49861DAAC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D30A2-92ED-4A67-8B7D-D40C5E44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1003-52BC-48BF-B7D3-0B335EF228D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D60E1-DBA8-4503-AAC0-A99128A49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B26F0-4867-4B89-A284-F7A5F549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1A54-16FC-423D-9A1F-B25B71E1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8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2001-A195-4DFE-8E8B-AC8055F71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A71EE-8A0C-4412-BB74-C7D550D7A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49EE6-8BE4-4C3F-BDA7-60254FB56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D273E-2502-4A3C-B010-62D1812A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1003-52BC-48BF-B7D3-0B335EF228D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DBD87-4DE2-49B3-80DB-5090D63C0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1C097-A372-48C9-8238-194304DE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1A54-16FC-423D-9A1F-B25B71E1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9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AF52-AED9-4E4E-977E-B581EF7E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82B26-76F2-4A62-AB07-87BC41F79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1C5A76-58E6-4A03-B643-C040353D1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110F3E-F457-4A4F-A0CD-6A95E83ED3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B22263-DE4E-438A-9DAE-63EB381CC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81ABF-5E4E-4248-8003-AFB12CA76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1003-52BC-48BF-B7D3-0B335EF228D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907CE-CE1C-4C7E-B58E-8DAE0A0FE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E6BBD-924B-4BC5-B67C-390E8CCA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1A54-16FC-423D-9A1F-B25B71E1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5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2DA7F-D7C9-42EB-B3F1-219066675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3DD158-1D4A-4ECF-92FF-DFB14FD83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1003-52BC-48BF-B7D3-0B335EF228D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6F1E58-00AD-4CC8-9CB5-68634B53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0440C-DE2F-48C3-B30A-E1E6A0E3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1A54-16FC-423D-9A1F-B25B71E1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1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416A06-E043-4E13-99BB-70A127595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1003-52BC-48BF-B7D3-0B335EF228D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7D6899-D3E1-4628-8B57-F62440E4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A2974-B7B2-4BD5-A2B7-AF2DC47C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1A54-16FC-423D-9A1F-B25B71E1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3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6B1E3-EA20-4D16-983C-1AB6CEB4B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76BEE-6936-4548-BF03-2224D076B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0C067-6C7B-4A5A-9064-C1403B61D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625F6-81F6-46BE-A8D3-00A2157ED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1003-52BC-48BF-B7D3-0B335EF228D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D8DFD-7FE1-4862-8EAB-D1E32E5D1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6796B-74A3-4E33-856E-1DF1B2BD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1A54-16FC-423D-9A1F-B25B71E1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9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B539A-F5DF-4A05-8A76-5F28B4AA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8EEF4E-EF9B-4DD9-9AF6-061D0A4FE3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B526F-EF3A-4946-950B-8663DE4A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5B428-E70F-486D-83CE-BE726047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1003-52BC-48BF-B7D3-0B335EF228D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87DF0-1A9D-4FB0-9904-E395A9B0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319C2-8B1B-4B26-85E3-10CB3272C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1A54-16FC-423D-9A1F-B25B71E1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0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09E5A8-DD8D-4A2F-AA98-C90F3649B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065EF-1535-4AA6-84A5-C5F462C72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7F926-D216-4EA1-B181-DAB9621A1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01003-52BC-48BF-B7D3-0B335EF228D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12AEE-5669-4A6E-89A3-BDA3E37CF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E1802-F9E2-480F-B578-33FF7719F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91A54-16FC-423D-9A1F-B25B71E1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pixabay.com/en/world-earth-globe-keep-give-take-3258865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g"/><Relationship Id="rId5" Type="http://schemas.openxmlformats.org/officeDocument/2006/relationships/hyperlink" Target="https://en.wikipedia.org/wiki/World!_Wide!_Love!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unitedindiversitytsie.blogspot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9.jpg"/><Relationship Id="rId5" Type="http://schemas.openxmlformats.org/officeDocument/2006/relationships/hyperlink" Target="https://junior2.cumbresblogs.com/2014/students-2014/2014/writers-of-the-week/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4thglryofgod/8155790661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qsels.com/en/public-domain-photo-oryn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eheartsblog.blogspot.com/2010/12/art-picks-women-love-thyself.html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commons.wikimedia.org/wiki/File:3D_Full_Spectrum_Unity_Holding_Hands_Concept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b-lE_f2U5I?feature=oembed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uncyclopedia.co/wiki/UnNews:Controversial_gay_admits_to_Christian_feelings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intoxianime.blogspot.com/2013/10/ranking-de-vendas-bddvd-de-anime_19.html" TargetMode="Externa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hristyramsey.squarespace.com/blog/2013/2/12/all-ends-but-love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hyperlink" Target="https://witzend.wordpress.com/2010/02/11/gods-church-gods-way-4/" TargetMode="External"/><Relationship Id="rId7" Type="http://schemas.openxmlformats.org/officeDocument/2006/relationships/hyperlink" Target="http://nelsonunitedchurch.ca/prayers-of-the-people/page/3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jasonvalendy.net/blog/2013/10/14/does-folding-hand-discourage-prayer" TargetMode="External"/><Relationship Id="rId4" Type="http://schemas.openxmlformats.org/officeDocument/2006/relationships/image" Target="../media/image16.jpg"/><Relationship Id="rId9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implement, stationary, pencil, colorful&#10;&#10;Description automatically generated">
            <a:extLst>
              <a:ext uri="{FF2B5EF4-FFF2-40B4-BE49-F238E27FC236}">
                <a16:creationId xmlns:a16="http://schemas.microsoft.com/office/drawing/2014/main" id="{E5508057-319D-48C7-8974-C05E552130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6106" r="1" b="7446"/>
          <a:stretch/>
        </p:blipFill>
        <p:spPr>
          <a:xfrm>
            <a:off x="4479553" y="64085"/>
            <a:ext cx="7463761" cy="62711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7CCC33-B36C-48A7-BEEA-54C49067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100" y="1099671"/>
            <a:ext cx="5303391" cy="33675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kern="1200" dirty="0">
                <a:latin typeface="Modern Love Grunge" panose="04070805081005020601" pitchFamily="82" charset="0"/>
              </a:rPr>
              <a:t>Hello Son Shine Club welcome </a:t>
            </a:r>
            <a:r>
              <a:rPr lang="en-US" sz="5600" kern="1200" dirty="0" err="1">
                <a:latin typeface="Modern Love Grunge" panose="04070805081005020601" pitchFamily="82" charset="0"/>
              </a:rPr>
              <a:t>Counrty</a:t>
            </a:r>
            <a:r>
              <a:rPr lang="en-US" sz="5600" kern="1200" dirty="0">
                <a:latin typeface="Modern Love Grunge" panose="04070805081005020601" pitchFamily="82" charset="0"/>
              </a:rPr>
              <a:t> and Global wide…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FE73B2E8-1925-45C8-9D84-C017D4E9D4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7139" r="10643" b="1"/>
          <a:stretch/>
        </p:blipFill>
        <p:spPr>
          <a:xfrm>
            <a:off x="-506774" y="-3"/>
            <a:ext cx="6095695" cy="6858000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C6BAF4-7638-4602-8B33-17457A5EA517}"/>
              </a:ext>
            </a:extLst>
          </p:cNvPr>
          <p:cNvSpPr txBox="1"/>
          <p:nvPr/>
        </p:nvSpPr>
        <p:spPr>
          <a:xfrm>
            <a:off x="14574980" y="7057033"/>
            <a:ext cx="692728" cy="73866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 tooltip="https://en.wikipedia.org/wiki/World!_Wide!_Love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  <p:pic>
        <p:nvPicPr>
          <p:cNvPr id="12" name="Sow the Word">
            <a:hlinkClick r:id="" action="ppaction://media"/>
            <a:extLst>
              <a:ext uri="{FF2B5EF4-FFF2-40B4-BE49-F238E27FC236}">
                <a16:creationId xmlns:a16="http://schemas.microsoft.com/office/drawing/2014/main" id="{3C2291A6-218A-432F-AF67-B987ACBC36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929742" y="57256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5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758CC4A2-7875-40B7-BE92-BDC395F3B6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9372" r="2" b="1597"/>
          <a:stretch/>
        </p:blipFill>
        <p:spPr>
          <a:xfrm>
            <a:off x="3132160" y="1021"/>
            <a:ext cx="9059839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920557-5ED4-4271-90A7-D84E78E4C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142" y="1099670"/>
            <a:ext cx="5557469" cy="55125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 dirty="0">
                <a:latin typeface="Modern Love Grunge" panose="04070805081005020601" pitchFamily="82" charset="0"/>
              </a:rPr>
              <a:t>Saying Goodbye to Son Shine Club Country and Global wide….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62FD8273-E34D-4946-BB52-3399DBF9B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4824" r="6735" b="-1"/>
          <a:stretch/>
        </p:blipFill>
        <p:spPr>
          <a:xfrm>
            <a:off x="1" y="2"/>
            <a:ext cx="6095695" cy="5721925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7FB599-37E9-4460-AA1A-AEDFD3B6E621}"/>
              </a:ext>
            </a:extLst>
          </p:cNvPr>
          <p:cNvSpPr txBox="1"/>
          <p:nvPr/>
        </p:nvSpPr>
        <p:spPr>
          <a:xfrm flipV="1">
            <a:off x="14547271" y="6612226"/>
            <a:ext cx="1094510" cy="415498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7" tooltip="http://unitedindiversitytsie.blogspot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8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dirty="0">
              <a:solidFill>
                <a:srgbClr val="FFFFFF"/>
              </a:solidFill>
            </a:endParaRPr>
          </a:p>
        </p:txBody>
      </p:sp>
      <p:pic>
        <p:nvPicPr>
          <p:cNvPr id="12" name="Sow the Word">
            <a:hlinkClick r:id="" action="ppaction://media"/>
            <a:extLst>
              <a:ext uri="{FF2B5EF4-FFF2-40B4-BE49-F238E27FC236}">
                <a16:creationId xmlns:a16="http://schemas.microsoft.com/office/drawing/2014/main" id="{4E7F946B-6D03-4E36-B18A-249C1AED0C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1784" y="6002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85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D65F1-9E07-49BD-AE88-350B89D4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6764" y="609876"/>
            <a:ext cx="4411564" cy="66188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dirty="0">
                <a:latin typeface="Modern Love Grunge" panose="04070805081005020601" pitchFamily="82" charset="0"/>
              </a:rPr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5148-8CDC-4001-8D1C-0F149A99E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8455" y="1271757"/>
            <a:ext cx="3175317" cy="504389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Modern Love Grunge" panose="04070805081005020601" pitchFamily="82" charset="0"/>
              </a:rPr>
              <a:t>Jesus taught us to love God and to love each other more than anything else in our lives</a:t>
            </a:r>
          </a:p>
        </p:txBody>
      </p:sp>
      <p:sp>
        <p:nvSpPr>
          <p:cNvPr id="45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8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6E90E490-A013-48E3-AE03-7D54E742CF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108" r="1" b="4110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0918D6-E7E2-438F-A345-88A382ED86B9}"/>
              </a:ext>
            </a:extLst>
          </p:cNvPr>
          <p:cNvSpPr txBox="1"/>
          <p:nvPr/>
        </p:nvSpPr>
        <p:spPr>
          <a:xfrm flipH="1" flipV="1">
            <a:off x="13702144" y="6965722"/>
            <a:ext cx="554181" cy="8463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flickr.com/photos/4thglryofgod/8155790661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39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AC9D2B-6E5C-476B-A937-260F1A03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Modern Love Grunge" panose="04070805081005020601" pitchFamily="82" charset="0"/>
              </a:rPr>
              <a:t>Light the Candles </a:t>
            </a:r>
          </a:p>
        </p:txBody>
      </p:sp>
      <p:pic>
        <p:nvPicPr>
          <p:cNvPr id="5" name="Content Placeholder 4" descr="A table with wine glasses&#10;&#10;Description automatically generated">
            <a:extLst>
              <a:ext uri="{FF2B5EF4-FFF2-40B4-BE49-F238E27FC236}">
                <a16:creationId xmlns:a16="http://schemas.microsoft.com/office/drawing/2014/main" id="{F4EF3A13-AC19-44DE-BE60-9E3D18942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45569" y="2058064"/>
            <a:ext cx="6584484" cy="3755856"/>
          </a:xfrm>
        </p:spPr>
      </p:pic>
    </p:spTree>
    <p:extLst>
      <p:ext uri="{BB962C8B-B14F-4D97-AF65-F5344CB8AC3E}">
        <p14:creationId xmlns:p14="http://schemas.microsoft.com/office/powerpoint/2010/main" val="2386819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Content Placeholder 6" descr="A picture containing person&#10;&#10;Description automatically generated">
            <a:extLst>
              <a:ext uri="{FF2B5EF4-FFF2-40B4-BE49-F238E27FC236}">
                <a16:creationId xmlns:a16="http://schemas.microsoft.com/office/drawing/2014/main" id="{9A5858C4-9A9C-4E8B-81A6-2AB734E39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1400" y="2895600"/>
            <a:ext cx="5029200" cy="3124200"/>
          </a:xfrm>
        </p:spPr>
      </p:pic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98DD8D2-A84D-4841-8E4C-1D29FE952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134100" y="2895600"/>
            <a:ext cx="4978400" cy="3124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6D65F1-9E07-49BD-AE88-350B89D4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  <a:latin typeface="Modern Love Grunge" panose="04070805081005020601" pitchFamily="82" charset="0"/>
              </a:rPr>
              <a:t>Living Love….Love your neigbor as yourself</a:t>
            </a:r>
          </a:p>
        </p:txBody>
      </p:sp>
    </p:spTree>
    <p:extLst>
      <p:ext uri="{BB962C8B-B14F-4D97-AF65-F5344CB8AC3E}">
        <p14:creationId xmlns:p14="http://schemas.microsoft.com/office/powerpoint/2010/main" val="193084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538A7B5-B32D-421E-B110-AB5B1A7CC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4D36999-26F8-45E4-AB41-D485D0B0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40012"/>
            <a:ext cx="12191999" cy="280335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0F8DA27-CE91-4AEB-B854-6F06B5485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3563" r="8214" b="45501"/>
          <a:stretch/>
        </p:blipFill>
        <p:spPr>
          <a:xfrm flipV="1">
            <a:off x="1" y="2404067"/>
            <a:ext cx="12191999" cy="2539327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A17133-8FC4-4AA2-B720-A2F3E0F28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4" y="4494130"/>
            <a:ext cx="10640754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Modern Love Grunge" panose="04070805081005020601" pitchFamily="82" charset="0"/>
              </a:rPr>
              <a:t>Matthew 22:34-40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F7AF4E20-3DDE-4998-96BE-44EE18254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6237"/>
          <a:stretch/>
        </p:blipFill>
        <p:spPr>
          <a:xfrm flipV="1">
            <a:off x="0" y="5616534"/>
            <a:ext cx="12191999" cy="1129775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Online Media 3" title="The Greatest Commandment">
            <a:hlinkClick r:id="" action="ppaction://media"/>
            <a:extLst>
              <a:ext uri="{FF2B5EF4-FFF2-40B4-BE49-F238E27FC236}">
                <a16:creationId xmlns:a16="http://schemas.microsoft.com/office/drawing/2014/main" id="{848E0ED3-481A-4E5D-A9C2-085D7D81C1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76945" y="111691"/>
            <a:ext cx="7827819" cy="403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6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48E46-A949-4D8E-B35F-96FCADA2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sz="5400">
                <a:latin typeface="Modern Love Grunge" panose="04070805081005020601" pitchFamily="82" charset="0"/>
              </a:rPr>
              <a:t>Reflections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CA56D5-DE74-4AF1-A02A-309880AB0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23" r="2655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269EBCC-2006-4BB1-87B8-1E132C787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1" y="0"/>
            <a:ext cx="1261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E6372CCF-3F40-405D-B8BD-1555B6EC1F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035320"/>
              </p:ext>
            </p:extLst>
          </p:nvPr>
        </p:nvGraphicFramePr>
        <p:xfrm>
          <a:off x="4761715" y="2022764"/>
          <a:ext cx="7236321" cy="4516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458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2F57586-288B-4367-AB7B-77339D44A7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891"/>
          <a:stretch/>
        </p:blipFill>
        <p:spPr>
          <a:xfrm>
            <a:off x="4818249" y="27152"/>
            <a:ext cx="7278272" cy="5852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EA2D01-6474-44A0-8032-463A3654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100" y="1099671"/>
            <a:ext cx="4972511" cy="336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latin typeface="Modern Love Grunge" panose="04070805081005020601" pitchFamily="82" charset="0"/>
              </a:rPr>
              <a:t>Living love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oy, doll, drawing, computer&#10;&#10;Description automatically generated">
            <a:extLst>
              <a:ext uri="{FF2B5EF4-FFF2-40B4-BE49-F238E27FC236}">
                <a16:creationId xmlns:a16="http://schemas.microsoft.com/office/drawing/2014/main" id="{24DE0F40-AAB7-4D3C-BB33-FEC5B25DF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9344" b="11281"/>
          <a:stretch/>
        </p:blipFill>
        <p:spPr>
          <a:xfrm>
            <a:off x="605130" y="777635"/>
            <a:ext cx="4534578" cy="5101654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5FDC63-618B-4775-A2B5-F7733E777DD0}"/>
              </a:ext>
            </a:extLst>
          </p:cNvPr>
          <p:cNvSpPr txBox="1"/>
          <p:nvPr/>
        </p:nvSpPr>
        <p:spPr>
          <a:xfrm>
            <a:off x="12953998" y="5553868"/>
            <a:ext cx="22582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900" dirty="0">
                <a:hlinkClick r:id="rId5" tooltip="http://intoxianime.blogspot.com/2013/10/ranking-de-vendas-bddvd-de-anime_19.html"/>
              </a:rPr>
              <a:t>This</a:t>
            </a:r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645752-1DCE-4E44-99D7-12B016EAF900}"/>
              </a:ext>
            </a:extLst>
          </p:cNvPr>
          <p:cNvSpPr txBox="1"/>
          <p:nvPr/>
        </p:nvSpPr>
        <p:spPr>
          <a:xfrm flipH="1" flipV="1">
            <a:off x="13837185" y="6257581"/>
            <a:ext cx="341521" cy="213904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en.uncyclopedia.co/wiki/UnNews:Controversial_gay_admits_to_Christian_feeling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56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F3FEF8C-6E29-4FDC-B985-F179BC4186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736" r="-1" b="5825"/>
          <a:stretch/>
        </p:blipFill>
        <p:spPr>
          <a:xfrm>
            <a:off x="207837" y="166265"/>
            <a:ext cx="12188932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C8068-C995-4285-B395-D6BFA904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46" y="4142509"/>
            <a:ext cx="9288088" cy="666076"/>
          </a:xfrm>
        </p:spPr>
        <p:txBody>
          <a:bodyPr>
            <a:noAutofit/>
          </a:bodyPr>
          <a:lstStyle/>
          <a:p>
            <a:r>
              <a:rPr lang="en-US" sz="4800" dirty="0">
                <a:latin typeface="Modern Love Grunge" panose="04070805081005020601" pitchFamily="82" charset="0"/>
              </a:rPr>
              <a:t>1 Corinthians 13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3534996-213C-4452-8A4A-0217E1F8821B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12815455" y="6106161"/>
            <a:ext cx="2189018" cy="622836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DAB411-6620-43CD-B5AB-D8C4CA4B6432}"/>
              </a:ext>
            </a:extLst>
          </p:cNvPr>
          <p:cNvSpPr txBox="1"/>
          <p:nvPr/>
        </p:nvSpPr>
        <p:spPr>
          <a:xfrm>
            <a:off x="14377969" y="6858000"/>
            <a:ext cx="778903" cy="63094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christyramsey.squarespace.com/blog/2013/2/12/all-ends-but-lo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78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50BF4-0CDB-46E0-B10B-1472557FB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815" y="851517"/>
            <a:ext cx="5387815" cy="1461778"/>
          </a:xfrm>
        </p:spPr>
        <p:txBody>
          <a:bodyPr>
            <a:normAutofit/>
          </a:bodyPr>
          <a:lstStyle/>
          <a:p>
            <a:r>
              <a:rPr lang="en-US" dirty="0">
                <a:latin typeface="Modern Love Grunge" panose="04070805081005020601" pitchFamily="82" charset="0"/>
              </a:rPr>
              <a:t>Let us pray together </a:t>
            </a:r>
          </a:p>
        </p:txBody>
      </p:sp>
      <p:pic>
        <p:nvPicPr>
          <p:cNvPr id="12" name="Content Placeholder 11" descr="A group of people on a beach&#10;&#10;Description automatically generated">
            <a:extLst>
              <a:ext uri="{FF2B5EF4-FFF2-40B4-BE49-F238E27FC236}">
                <a16:creationId xmlns:a16="http://schemas.microsoft.com/office/drawing/2014/main" id="{33BAAF50-B000-4317-8093-5C1F11FA9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8983" y="2313295"/>
            <a:ext cx="4317922" cy="3392180"/>
          </a:xfrm>
        </p:spPr>
      </p:pic>
      <p:pic>
        <p:nvPicPr>
          <p:cNvPr id="5" name="Content Placeholder 4" descr="A picture containing person, little, young, child&#10;&#10;Description automatically generated">
            <a:extLst>
              <a:ext uri="{FF2B5EF4-FFF2-40B4-BE49-F238E27FC236}">
                <a16:creationId xmlns:a16="http://schemas.microsoft.com/office/drawing/2014/main" id="{BA53BDC2-AED4-400B-BF19-AB1B1BDFD4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6799" b="-2"/>
          <a:stretch/>
        </p:blipFill>
        <p:spPr>
          <a:xfrm>
            <a:off x="6128227" y="789709"/>
            <a:ext cx="2397514" cy="2161236"/>
          </a:xfrm>
          <a:custGeom>
            <a:avLst/>
            <a:gdLst/>
            <a:ahLst/>
            <a:cxnLst/>
            <a:rect l="l" t="t" r="r" b="b"/>
            <a:pathLst>
              <a:path w="2397514" h="2161236">
                <a:moveTo>
                  <a:pt x="684017" y="0"/>
                </a:moveTo>
                <a:cubicBezTo>
                  <a:pt x="1715801" y="0"/>
                  <a:pt x="1715801" y="0"/>
                  <a:pt x="1715801" y="0"/>
                </a:cubicBezTo>
                <a:cubicBezTo>
                  <a:pt x="1768004" y="0"/>
                  <a:pt x="1835562" y="37478"/>
                  <a:pt x="1863198" y="84326"/>
                </a:cubicBezTo>
                <a:cubicBezTo>
                  <a:pt x="2379089" y="993169"/>
                  <a:pt x="2379089" y="993169"/>
                  <a:pt x="2379089" y="993169"/>
                </a:cubicBezTo>
                <a:cubicBezTo>
                  <a:pt x="2403656" y="1043140"/>
                  <a:pt x="2403656" y="1118096"/>
                  <a:pt x="2379089" y="1168068"/>
                </a:cubicBezTo>
                <a:cubicBezTo>
                  <a:pt x="1863198" y="2076910"/>
                  <a:pt x="1863198" y="2076910"/>
                  <a:pt x="1863198" y="2076910"/>
                </a:cubicBezTo>
                <a:cubicBezTo>
                  <a:pt x="1835562" y="2123759"/>
                  <a:pt x="1768004" y="2161236"/>
                  <a:pt x="1715801" y="2161236"/>
                </a:cubicBezTo>
                <a:lnTo>
                  <a:pt x="684017" y="2161236"/>
                </a:lnTo>
                <a:cubicBezTo>
                  <a:pt x="628744" y="2161236"/>
                  <a:pt x="561187" y="2123759"/>
                  <a:pt x="536621" y="2076910"/>
                </a:cubicBezTo>
                <a:cubicBezTo>
                  <a:pt x="20729" y="1168068"/>
                  <a:pt x="20729" y="1168068"/>
                  <a:pt x="20729" y="1168068"/>
                </a:cubicBezTo>
                <a:cubicBezTo>
                  <a:pt x="-6909" y="1118096"/>
                  <a:pt x="-6909" y="1043140"/>
                  <a:pt x="20729" y="993169"/>
                </a:cubicBezTo>
                <a:cubicBezTo>
                  <a:pt x="536621" y="84326"/>
                  <a:pt x="536621" y="84326"/>
                  <a:pt x="536621" y="84326"/>
                </a:cubicBezTo>
                <a:cubicBezTo>
                  <a:pt x="561187" y="37478"/>
                  <a:pt x="628744" y="0"/>
                  <a:pt x="684017" y="0"/>
                </a:cubicBezTo>
                <a:close/>
              </a:path>
            </a:pathLst>
          </a:custGeom>
        </p:spPr>
      </p:pic>
      <p:pic>
        <p:nvPicPr>
          <p:cNvPr id="8" name="Content Placeholder 7" descr="A picture containing cake, table, sitting, small&#10;&#10;Description automatically generated">
            <a:extLst>
              <a:ext uri="{FF2B5EF4-FFF2-40B4-BE49-F238E27FC236}">
                <a16:creationId xmlns:a16="http://schemas.microsoft.com/office/drawing/2014/main" id="{05F7E6D8-0AA4-4C37-8D17-F3AD68560B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-4" b="8975"/>
          <a:stretch/>
        </p:blipFill>
        <p:spPr>
          <a:xfrm>
            <a:off x="5484502" y="1423024"/>
            <a:ext cx="6274683" cy="4597738"/>
          </a:xfrm>
          <a:custGeom>
            <a:avLst/>
            <a:gdLst/>
            <a:ahLst/>
            <a:cxnLst/>
            <a:rect l="l" t="t" r="r" b="b"/>
            <a:pathLst>
              <a:path w="6274683" h="4597738">
                <a:moveTo>
                  <a:pt x="373676" y="2507768"/>
                </a:moveTo>
                <a:cubicBezTo>
                  <a:pt x="937335" y="2507768"/>
                  <a:pt x="937335" y="2507768"/>
                  <a:pt x="937335" y="2507768"/>
                </a:cubicBezTo>
                <a:cubicBezTo>
                  <a:pt x="965853" y="2507768"/>
                  <a:pt x="1002759" y="2527661"/>
                  <a:pt x="1017857" y="2552528"/>
                </a:cubicBezTo>
                <a:cubicBezTo>
                  <a:pt x="1299687" y="3034940"/>
                  <a:pt x="1299687" y="3034940"/>
                  <a:pt x="1299687" y="3034940"/>
                </a:cubicBezTo>
                <a:cubicBezTo>
                  <a:pt x="1313107" y="3061464"/>
                  <a:pt x="1313107" y="3101250"/>
                  <a:pt x="1299687" y="3127775"/>
                </a:cubicBezTo>
                <a:cubicBezTo>
                  <a:pt x="1017857" y="3610186"/>
                  <a:pt x="1017857" y="3610186"/>
                  <a:pt x="1017857" y="3610186"/>
                </a:cubicBezTo>
                <a:cubicBezTo>
                  <a:pt x="1002759" y="3635053"/>
                  <a:pt x="965853" y="3654946"/>
                  <a:pt x="937335" y="3654946"/>
                </a:cubicBezTo>
                <a:lnTo>
                  <a:pt x="373676" y="3654946"/>
                </a:lnTo>
                <a:cubicBezTo>
                  <a:pt x="343480" y="3654946"/>
                  <a:pt x="306574" y="3635053"/>
                  <a:pt x="293153" y="3610186"/>
                </a:cubicBezTo>
                <a:cubicBezTo>
                  <a:pt x="11324" y="3127775"/>
                  <a:pt x="11324" y="3127775"/>
                  <a:pt x="11324" y="3127775"/>
                </a:cubicBezTo>
                <a:cubicBezTo>
                  <a:pt x="-3774" y="3101250"/>
                  <a:pt x="-3774" y="3061464"/>
                  <a:pt x="11324" y="3034940"/>
                </a:cubicBezTo>
                <a:cubicBezTo>
                  <a:pt x="293153" y="2552528"/>
                  <a:pt x="293153" y="2552528"/>
                  <a:pt x="293153" y="2552528"/>
                </a:cubicBezTo>
                <a:cubicBezTo>
                  <a:pt x="306574" y="2527661"/>
                  <a:pt x="343480" y="2507768"/>
                  <a:pt x="373676" y="2507768"/>
                </a:cubicBezTo>
                <a:close/>
                <a:moveTo>
                  <a:pt x="2963165" y="0"/>
                </a:moveTo>
                <a:lnTo>
                  <a:pt x="3100668" y="0"/>
                </a:lnTo>
                <a:cubicBezTo>
                  <a:pt x="4782082" y="0"/>
                  <a:pt x="4782082" y="0"/>
                  <a:pt x="4782082" y="0"/>
                </a:cubicBezTo>
                <a:cubicBezTo>
                  <a:pt x="4896379" y="0"/>
                  <a:pt x="5044296" y="79730"/>
                  <a:pt x="5104806" y="179392"/>
                </a:cubicBezTo>
                <a:cubicBezTo>
                  <a:pt x="6234342" y="2112834"/>
                  <a:pt x="6234342" y="2112834"/>
                  <a:pt x="6234342" y="2112834"/>
                </a:cubicBezTo>
                <a:cubicBezTo>
                  <a:pt x="6288131" y="2219140"/>
                  <a:pt x="6288131" y="2378598"/>
                  <a:pt x="6234342" y="2484906"/>
                </a:cubicBezTo>
                <a:cubicBezTo>
                  <a:pt x="5104806" y="4418346"/>
                  <a:pt x="5104806" y="4418346"/>
                  <a:pt x="5104806" y="4418346"/>
                </a:cubicBezTo>
                <a:cubicBezTo>
                  <a:pt x="5044296" y="4518010"/>
                  <a:pt x="4896379" y="4597738"/>
                  <a:pt x="4782082" y="4597738"/>
                </a:cubicBezTo>
                <a:lnTo>
                  <a:pt x="2523007" y="4597738"/>
                </a:lnTo>
                <a:cubicBezTo>
                  <a:pt x="2401986" y="4597738"/>
                  <a:pt x="2254071" y="4518010"/>
                  <a:pt x="2200284" y="4418346"/>
                </a:cubicBezTo>
                <a:cubicBezTo>
                  <a:pt x="1070747" y="2484906"/>
                  <a:pt x="1070747" y="2484906"/>
                  <a:pt x="1070747" y="2484906"/>
                </a:cubicBezTo>
                <a:cubicBezTo>
                  <a:pt x="1010234" y="2378598"/>
                  <a:pt x="1010234" y="2219140"/>
                  <a:pt x="1070747" y="2112834"/>
                </a:cubicBezTo>
                <a:cubicBezTo>
                  <a:pt x="1141343" y="1991994"/>
                  <a:pt x="1207527" y="1878706"/>
                  <a:pt x="1269574" y="1772499"/>
                </a:cubicBezTo>
                <a:lnTo>
                  <a:pt x="1354552" y="1627041"/>
                </a:lnTo>
                <a:lnTo>
                  <a:pt x="2423436" y="1627041"/>
                </a:lnTo>
                <a:cubicBezTo>
                  <a:pt x="2482091" y="1627041"/>
                  <a:pt x="2557999" y="1586126"/>
                  <a:pt x="2589052" y="1534980"/>
                </a:cubicBezTo>
                <a:cubicBezTo>
                  <a:pt x="2589052" y="1534980"/>
                  <a:pt x="2589052" y="1534980"/>
                  <a:pt x="3168709" y="542774"/>
                </a:cubicBezTo>
                <a:cubicBezTo>
                  <a:pt x="3196312" y="488219"/>
                  <a:pt x="3196312" y="406388"/>
                  <a:pt x="3168709" y="351833"/>
                </a:cubicBezTo>
                <a:cubicBezTo>
                  <a:pt x="3168709" y="351833"/>
                  <a:pt x="3168709" y="351833"/>
                  <a:pt x="2980349" y="294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79ECD2-3870-4233-A689-13BC20B68F3B}"/>
              </a:ext>
            </a:extLst>
          </p:cNvPr>
          <p:cNvSpPr txBox="1"/>
          <p:nvPr/>
        </p:nvSpPr>
        <p:spPr>
          <a:xfrm>
            <a:off x="12621488" y="6870700"/>
            <a:ext cx="1842655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 tooltip="http://www.jasonvalendy.net/blog/2013/10/14/does-folding-hand-discourage-pray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8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9683F9-57CE-4BD9-8112-E0CC0E77C8AC}"/>
              </a:ext>
            </a:extLst>
          </p:cNvPr>
          <p:cNvSpPr txBox="1"/>
          <p:nvPr/>
        </p:nvSpPr>
        <p:spPr>
          <a:xfrm flipH="1" flipV="1">
            <a:off x="14464144" y="5597236"/>
            <a:ext cx="33389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itzend.wordpress.com/2010/02/11/gods-church-gods-way-4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9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22982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177</Words>
  <Application>Microsoft Office PowerPoint</Application>
  <PresentationFormat>Widescreen</PresentationFormat>
  <Paragraphs>23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Modern Love Grunge</vt:lpstr>
      <vt:lpstr>Rockwell</vt:lpstr>
      <vt:lpstr>Office Theme</vt:lpstr>
      <vt:lpstr>Hello Son Shine Club welcome Counrty and Global wide…</vt:lpstr>
      <vt:lpstr>Introduction </vt:lpstr>
      <vt:lpstr>Light the Candles </vt:lpstr>
      <vt:lpstr>Living Love….Love your neigbor as yourself</vt:lpstr>
      <vt:lpstr>Matthew 22:34-40</vt:lpstr>
      <vt:lpstr>Reflections </vt:lpstr>
      <vt:lpstr>Living love </vt:lpstr>
      <vt:lpstr>1 Corinthians 13 </vt:lpstr>
      <vt:lpstr>Let us pray together </vt:lpstr>
      <vt:lpstr>Saying Goodbye to Son Shine Club Country and Global wide….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Son Shine Club welcome Counrty and Global wide…</dc:title>
  <dc:creator>jetty Van Den Berghe</dc:creator>
  <cp:lastModifiedBy>jetty Van Den Berghe</cp:lastModifiedBy>
  <cp:revision>5</cp:revision>
  <dcterms:created xsi:type="dcterms:W3CDTF">2020-10-21T20:05:39Z</dcterms:created>
  <dcterms:modified xsi:type="dcterms:W3CDTF">2020-10-21T20:38:59Z</dcterms:modified>
</cp:coreProperties>
</file>