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0" r:id="rId2"/>
    <p:sldId id="271" r:id="rId3"/>
    <p:sldId id="272" r:id="rId4"/>
    <p:sldId id="273" r:id="rId5"/>
    <p:sldId id="261" r:id="rId6"/>
    <p:sldId id="269" r:id="rId7"/>
    <p:sldId id="256" r:id="rId8"/>
    <p:sldId id="257" r:id="rId9"/>
    <p:sldId id="258" r:id="rId10"/>
    <p:sldId id="259" r:id="rId11"/>
    <p:sldId id="260" r:id="rId12"/>
    <p:sldId id="262" r:id="rId13"/>
    <p:sldId id="263" r:id="rId14"/>
    <p:sldId id="264" r:id="rId15"/>
    <p:sldId id="265" r:id="rId16"/>
    <p:sldId id="266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C790E9-5704-4473-8261-F85510F783FE}" v="57" dt="2020-09-06T20:16:14.94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9" d="100"/>
          <a:sy n="109" d="100"/>
        </p:scale>
        <p:origin x="10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1BAB27-25D4-4B81-AF52-763E4F1D5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B71365-F80E-4F11-BC86-61C3374CB99A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FEF2BC-E66D-4C4C-B34C-63D106EFF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CBF53B-435C-4002-938D-B09DA3F4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F6B29F-ABC8-4CED-8D20-DB01FC395A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269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BCD737-4E4A-491B-89F3-106A077F9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D812F7-A144-40AB-8F6C-CF6328D16D0B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01F482-20CA-45A0-9B04-328A4FF579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93038-C3F2-467E-B032-A53A517F8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53F01-D48C-4D31-856C-BBE8F4B893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05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57345-80EA-4627-B728-D63D6E63A1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55654-D41F-4BB8-8B28-150375922FFF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A7175D-045F-4B7F-88A5-66E6BA90A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417694-13B2-4115-8F7C-5993D72F3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1650E-4F8F-430D-877B-9B5D11D58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5519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8F7F95-28FD-405F-98E4-5AB6216B0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88ACEA5-E3D2-4E64-B20B-5007846B6505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733844-46C1-46C7-897A-C2F5DF013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28B09F-6D77-45B0-B2AB-0EDA4AF4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7B9732-3751-4908-B014-A7D0F008A0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39650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66DB1-C305-4E9E-B516-6F681749E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A852F8-69ED-436B-A105-5DAEBE361608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D649D-1A41-4445-B528-7ADC63086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EF12D-BCC8-4CB4-BE3E-D52D9C35F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41A0B7-8689-4258-B749-8005562A26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625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1C203B8-A8E0-4C07-9AE1-23CC4EC18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5E7411-4C4A-4F81-9B10-5ACB00C502FA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8170D5E-D5E3-4D18-8D75-85BF659CF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EB51A2-9488-44BA-BA7E-706D81596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840BE-B64C-4CC4-AFBF-13C7D03E81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3074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8F41C343-D8DD-4B3C-98AF-5049C8F87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063A0B-D646-4361-9B01-316ADE3C0EA4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AECAA79-D3E0-49C7-8048-3F834C2E8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CF727742-299D-4E1B-B091-16396D25B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4204F2-9189-43F5-860E-6D91D8AECD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27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05D761B-2D96-496B-B534-8F4363BC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043E43-5AF0-4C75-A075-16B75EEA9A51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2C8E76C-33F9-4250-8A55-1D7BD6AF25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AC36578-498A-4599-B406-9C758E10D7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237A59-E796-4804-8CA0-7AB581C37B2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1762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3B782A-AC05-448B-852F-6A32A9BB3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154625-A50A-4BEB-892D-6BDB2554D002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6DAA27D-36BE-4714-9EBE-E0D4B6B76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A12D46-CB59-4AF8-B1A3-276A5C07E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E2B69-93CB-44AD-A194-0A6DADBC80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1019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EADB8B6-486D-4598-B4EF-F4B1A41F0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5BF820D-5D0E-406C-897A-DBDCF28BFA0D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06A7CFA7-F67E-4D5E-B855-CA7670F6B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94E8F1E-E6DA-4D57-A866-931BD431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81DE15-A56C-4BD7-9E3D-8EA208DC0F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6058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B7FD326-F1E1-433C-8789-6A6CA6EC2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B4789D0-BF62-4150-98D4-C1C73EEBA17D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D0D9862-5FC6-4A80-9B67-B77C52F1FA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44885F2-DF84-4BBD-8276-B54061A31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58DB61-E925-47EB-A7A1-2F4F37A098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89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49BBEE70-C6A2-43F3-8880-23D5AC0CF97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  <a:endParaRPr lang="en-US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930E27DD-73C3-4312-8FFD-8DAB42A305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text styles</a:t>
            </a:r>
          </a:p>
          <a:p>
            <a:pPr lvl="1"/>
            <a:r>
              <a:rPr lang="en-GB" altLang="en-US"/>
              <a:t>Second level</a:t>
            </a:r>
          </a:p>
          <a:p>
            <a:pPr lvl="2"/>
            <a:r>
              <a:rPr lang="en-GB" altLang="en-US"/>
              <a:t>Third level</a:t>
            </a:r>
          </a:p>
          <a:p>
            <a:pPr lvl="3"/>
            <a:r>
              <a:rPr lang="en-GB" altLang="en-US"/>
              <a:t>Fourth level</a:t>
            </a:r>
          </a:p>
          <a:p>
            <a:pPr lvl="4"/>
            <a:r>
              <a:rPr lang="en-GB" altLang="en-US"/>
              <a:t>Fifth level</a:t>
            </a:r>
            <a:endParaRPr lang="en-US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5563C1-72F0-4F99-BE89-C791BB6F7B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F345AD75-0916-4213-A601-0305DF210AB5}" type="datetimeFigureOut">
              <a:rPr lang="en-US" altLang="en-US"/>
              <a:pPr/>
              <a:t>9/6/2020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09D10C-FEBC-4E36-B361-E9DE95F835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E55B85-650B-40FB-9B97-87E2DDAB8F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1ADC790B-4C17-4302-A15A-531784A015B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arciglass.com/2012/04/05/maundy-thursday-prayer-stations-2/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itzend.wordpress.com/2010/02/11/gods-church-gods-way-4/" TargetMode="Externa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theconversation.com/seven-ways-that-chemistry-puts-the-magic-into-christmas-3562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wht18OZBD3g?feature=oembed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3DE44-D5DB-4909-894D-41EFC1CE5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845" y="412592"/>
            <a:ext cx="7434054" cy="1188404"/>
          </a:xfrm>
        </p:spPr>
        <p:txBody>
          <a:bodyPr>
            <a:normAutofit/>
          </a:bodyPr>
          <a:lstStyle/>
          <a:p>
            <a:r>
              <a:rPr lang="en-US" sz="4800" dirty="0">
                <a:latin typeface="Modern Love" panose="04090805081005020601" pitchFamily="82" charset="0"/>
              </a:rPr>
              <a:t>Hello Son Shine Club!!!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0BC1D9E-4401-4EC0-88FD-ED103CB570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50502" y="2"/>
            <a:ext cx="893498" cy="1511301"/>
          </a:xfrm>
          <a:custGeom>
            <a:avLst/>
            <a:gdLst>
              <a:gd name="connsiteX0" fmla="*/ 697617 w 1191330"/>
              <a:gd name="connsiteY0" fmla="*/ 0 h 1511301"/>
              <a:gd name="connsiteX1" fmla="*/ 1191330 w 1191330"/>
              <a:gd name="connsiteY1" fmla="*/ 0 h 1511301"/>
              <a:gd name="connsiteX2" fmla="*/ 1191330 w 1191330"/>
              <a:gd name="connsiteY2" fmla="*/ 1511301 h 1511301"/>
              <a:gd name="connsiteX3" fmla="*/ 0 w 1191330"/>
              <a:gd name="connsiteY3" fmla="*/ 1511301 h 1511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1330" h="1511301">
                <a:moveTo>
                  <a:pt x="697617" y="0"/>
                </a:moveTo>
                <a:lnTo>
                  <a:pt x="1191330" y="0"/>
                </a:lnTo>
                <a:lnTo>
                  <a:pt x="1191330" y="1511301"/>
                </a:lnTo>
                <a:lnTo>
                  <a:pt x="0" y="151130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200B311-3585-4069-AAC6-CD443FA5B8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2989" y="1690688"/>
            <a:ext cx="2751011" cy="5167312"/>
          </a:xfrm>
          <a:custGeom>
            <a:avLst/>
            <a:gdLst>
              <a:gd name="connsiteX0" fmla="*/ 2391664 w 3668014"/>
              <a:gd name="connsiteY0" fmla="*/ 0 h 5167312"/>
              <a:gd name="connsiteX1" fmla="*/ 3668014 w 3668014"/>
              <a:gd name="connsiteY1" fmla="*/ 0 h 5167312"/>
              <a:gd name="connsiteX2" fmla="*/ 3668014 w 3668014"/>
              <a:gd name="connsiteY2" fmla="*/ 5167312 h 5167312"/>
              <a:gd name="connsiteX3" fmla="*/ 0 w 3668014"/>
              <a:gd name="connsiteY3" fmla="*/ 5167312 h 5167312"/>
              <a:gd name="connsiteX4" fmla="*/ 2393879 w 3668014"/>
              <a:gd name="connsiteY4" fmla="*/ 952 h 5167312"/>
              <a:gd name="connsiteX5" fmla="*/ 2391664 w 3668014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668014" h="5167312">
                <a:moveTo>
                  <a:pt x="2391664" y="0"/>
                </a:moveTo>
                <a:lnTo>
                  <a:pt x="3668014" y="0"/>
                </a:lnTo>
                <a:lnTo>
                  <a:pt x="3668014" y="5167312"/>
                </a:lnTo>
                <a:lnTo>
                  <a:pt x="0" y="5167312"/>
                </a:lnTo>
                <a:lnTo>
                  <a:pt x="2393879" y="952"/>
                </a:lnTo>
                <a:lnTo>
                  <a:pt x="2391664" y="952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0AAF7C9-094E-400C-A428-F6C2262F6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0688"/>
            <a:ext cx="8064990" cy="5167312"/>
          </a:xfrm>
          <a:custGeom>
            <a:avLst/>
            <a:gdLst>
              <a:gd name="connsiteX0" fmla="*/ 0 w 10753320"/>
              <a:gd name="connsiteY0" fmla="*/ 0 h 5167312"/>
              <a:gd name="connsiteX1" fmla="*/ 9680943 w 10753320"/>
              <a:gd name="connsiteY1" fmla="*/ 0 h 5167312"/>
              <a:gd name="connsiteX2" fmla="*/ 9680223 w 10753320"/>
              <a:gd name="connsiteY2" fmla="*/ 952 h 5167312"/>
              <a:gd name="connsiteX3" fmla="*/ 10753320 w 10753320"/>
              <a:gd name="connsiteY3" fmla="*/ 952 h 5167312"/>
              <a:gd name="connsiteX4" fmla="*/ 8359441 w 10753320"/>
              <a:gd name="connsiteY4" fmla="*/ 5167312 h 5167312"/>
              <a:gd name="connsiteX5" fmla="*/ 4821866 w 10753320"/>
              <a:gd name="connsiteY5" fmla="*/ 5167312 h 5167312"/>
              <a:gd name="connsiteX6" fmla="*/ 4821866 w 10753320"/>
              <a:gd name="connsiteY6" fmla="*/ 5166360 h 5167312"/>
              <a:gd name="connsiteX7" fmla="*/ 0 w 10753320"/>
              <a:gd name="connsiteY7" fmla="*/ 5166360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53320" h="5167312">
                <a:moveTo>
                  <a:pt x="0" y="0"/>
                </a:moveTo>
                <a:lnTo>
                  <a:pt x="9680943" y="0"/>
                </a:lnTo>
                <a:lnTo>
                  <a:pt x="9680223" y="952"/>
                </a:lnTo>
                <a:lnTo>
                  <a:pt x="10753320" y="952"/>
                </a:lnTo>
                <a:lnTo>
                  <a:pt x="8359441" y="5167312"/>
                </a:lnTo>
                <a:lnTo>
                  <a:pt x="4821866" y="5167312"/>
                </a:lnTo>
                <a:lnTo>
                  <a:pt x="4821866" y="5166360"/>
                </a:lnTo>
                <a:lnTo>
                  <a:pt x="0" y="5166360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8CC67DDF-72C8-4869-B893-B06C85D47D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75845" y="3830317"/>
            <a:ext cx="3789485" cy="2705775"/>
          </a:xfrm>
        </p:spPr>
      </p:pic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1BF30F0-1B3A-42FC-9320-42E6526F78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5454" y="1733549"/>
            <a:ext cx="3869152" cy="2705776"/>
          </a:xfrm>
          <a:prstGeom prst="rect">
            <a:avLst/>
          </a:prstGeom>
        </p:spPr>
      </p:pic>
      <p:pic>
        <p:nvPicPr>
          <p:cNvPr id="9" name="sowtheword">
            <a:hlinkClick r:id="" action="ppaction://media"/>
            <a:extLst>
              <a:ext uri="{FF2B5EF4-FFF2-40B4-BE49-F238E27FC236}">
                <a16:creationId xmlns:a16="http://schemas.microsoft.com/office/drawing/2014/main" id="{ED5D6226-CA82-4FCF-A9E7-382F99243A3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76093" y="59264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653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69" name="Picture 1" descr="05_Unforgiving_Servant_JPEG_1024.jpg">
            <a:extLst>
              <a:ext uri="{FF2B5EF4-FFF2-40B4-BE49-F238E27FC236}">
                <a16:creationId xmlns:a16="http://schemas.microsoft.com/office/drawing/2014/main" id="{526EC9A8-2299-49BD-A9DB-4F6C3F0FCC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" r="1" b="15523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3" name="Picture 1" descr="06_Unforgiving_Servant_JPEG_1024.jpg">
            <a:extLst>
              <a:ext uri="{FF2B5EF4-FFF2-40B4-BE49-F238E27FC236}">
                <a16:creationId xmlns:a16="http://schemas.microsoft.com/office/drawing/2014/main" id="{87788FD9-2A4E-4619-8881-5DD884C82F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4" r="1" b="6602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1" name="Picture 1" descr="08_Unforgiving_Servant_JPEG_1024.jpg">
            <a:extLst>
              <a:ext uri="{FF2B5EF4-FFF2-40B4-BE49-F238E27FC236}">
                <a16:creationId xmlns:a16="http://schemas.microsoft.com/office/drawing/2014/main" id="{3616D918-A9E4-4BDE-A713-D485408F860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45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5" name="Picture 1" descr="09_Unforgiving_Servant_JPEG_1024.jpg">
            <a:extLst>
              <a:ext uri="{FF2B5EF4-FFF2-40B4-BE49-F238E27FC236}">
                <a16:creationId xmlns:a16="http://schemas.microsoft.com/office/drawing/2014/main" id="{1C7AB8DB-532E-4EF5-8754-4C5D5CDE52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r="1" b="1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89" name="Picture 1" descr="10_Unforgiving_Servant_JPEG_1024.jpg">
            <a:extLst>
              <a:ext uri="{FF2B5EF4-FFF2-40B4-BE49-F238E27FC236}">
                <a16:creationId xmlns:a16="http://schemas.microsoft.com/office/drawing/2014/main" id="{6E12F341-99B5-4A6A-99E4-32438A92C7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1" r="1" b="9114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3" name="Picture 1" descr="11_Unforgiving_Servant_JPEG_1024.jpg">
            <a:extLst>
              <a:ext uri="{FF2B5EF4-FFF2-40B4-BE49-F238E27FC236}">
                <a16:creationId xmlns:a16="http://schemas.microsoft.com/office/drawing/2014/main" id="{E5DB79DE-C636-4FEC-AFBC-ED806FCC365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" r="1" b="14620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337" name="Picture 1" descr="12_Unforgiving_Servant_JPEG_1024.jpg">
            <a:extLst>
              <a:ext uri="{FF2B5EF4-FFF2-40B4-BE49-F238E27FC236}">
                <a16:creationId xmlns:a16="http://schemas.microsoft.com/office/drawing/2014/main" id="{8757ED12-F3C7-4BB8-BA00-89720C4821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44" r="1" b="1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D17B5-C635-4911-B74B-FD7AAFC5A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0022" y="365760"/>
            <a:ext cx="7025402" cy="1188720"/>
          </a:xfrm>
        </p:spPr>
        <p:txBody>
          <a:bodyPr>
            <a:normAutofit/>
          </a:bodyPr>
          <a:lstStyle/>
          <a:p>
            <a:r>
              <a:rPr lang="en-US">
                <a:latin typeface="Modern Love" panose="04090805081005020601" pitchFamily="82" charset="0"/>
              </a:rPr>
              <a:t>Reflections</a:t>
            </a:r>
            <a:endParaRPr lang="en-US" dirty="0">
              <a:latin typeface="Modern Love" panose="04090805081005020601" pitchFamily="82" charset="0"/>
            </a:endParaRPr>
          </a:p>
        </p:txBody>
      </p:sp>
      <p:sp>
        <p:nvSpPr>
          <p:cNvPr id="16" name="Freeform: Shape 7">
            <a:extLst>
              <a:ext uri="{FF2B5EF4-FFF2-40B4-BE49-F238E27FC236}">
                <a16:creationId xmlns:a16="http://schemas.microsoft.com/office/drawing/2014/main" id="{7CB4857B-ED7C-444D-9F04-2F885114A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323075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9">
            <a:extLst>
              <a:ext uri="{FF2B5EF4-FFF2-40B4-BE49-F238E27FC236}">
                <a16:creationId xmlns:a16="http://schemas.microsoft.com/office/drawing/2014/main" id="{D18046FB-44EA-4FD8-A585-EA09A319B2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9144000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1">
            <a:extLst>
              <a:ext uri="{FF2B5EF4-FFF2-40B4-BE49-F238E27FC236}">
                <a16:creationId xmlns:a16="http://schemas.microsoft.com/office/drawing/2014/main" id="{479F5F2B-8B58-4140-AE6A-51F6C67B1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1"/>
            <a:ext cx="728740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900029-85B4-494E-B5AC-1664363B29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0022" y="2176272"/>
            <a:ext cx="7025403" cy="4041648"/>
          </a:xfrm>
        </p:spPr>
        <p:txBody>
          <a:bodyPr anchor="t">
            <a:noAutofit/>
          </a:bodyPr>
          <a:lstStyle/>
          <a:p>
            <a:r>
              <a:rPr lang="en-US" sz="2800" dirty="0"/>
              <a:t>When Peter spoke to Jesus about forgiveness, how many times did he suggest a person might be forgiven?</a:t>
            </a:r>
          </a:p>
          <a:p>
            <a:r>
              <a:rPr lang="en-US" sz="2800" dirty="0"/>
              <a:t>How do you think Peter felt when he heard Jesus reply?</a:t>
            </a:r>
          </a:p>
          <a:p>
            <a:r>
              <a:rPr lang="en-US" sz="2800" dirty="0"/>
              <a:t>Why was the King so angry with the servant he had earlier forgiven?</a:t>
            </a:r>
          </a:p>
          <a:p>
            <a:r>
              <a:rPr lang="en-US" sz="2800" dirty="0"/>
              <a:t>What does this story teach us about forgiveness?</a:t>
            </a:r>
          </a:p>
        </p:txBody>
      </p:sp>
    </p:spTree>
    <p:extLst>
      <p:ext uri="{BB962C8B-B14F-4D97-AF65-F5344CB8AC3E}">
        <p14:creationId xmlns:p14="http://schemas.microsoft.com/office/powerpoint/2010/main" val="2275606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EA0983-C982-410F-8AE1-3E0B70D7D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4005453" cy="114617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700">
                <a:latin typeface="Modern Love" panose="04090805081005020601" pitchFamily="82" charset="0"/>
              </a:rPr>
              <a:t>Let us pray </a:t>
            </a:r>
            <a:r>
              <a:rPr lang="en-US" sz="3700" err="1">
                <a:latin typeface="Modern Love" panose="04090805081005020601" pitchFamily="82" charset="0"/>
              </a:rPr>
              <a:t>togerther</a:t>
            </a:r>
            <a:endParaRPr lang="en-US" sz="3700">
              <a:latin typeface="Modern Love" panose="04090805081005020601" pitchFamily="82" charset="0"/>
            </a:endParaRPr>
          </a:p>
        </p:txBody>
      </p:sp>
      <p:sp>
        <p:nvSpPr>
          <p:cNvPr id="20" name="Freeform: Shape 12">
            <a:extLst>
              <a:ext uri="{FF2B5EF4-FFF2-40B4-BE49-F238E27FC236}">
                <a16:creationId xmlns:a16="http://schemas.microsoft.com/office/drawing/2014/main" id="{05C7EBC3-4672-4DAB-81C2-58661FAFA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4103" y="-2"/>
            <a:ext cx="4509896" cy="1511304"/>
          </a:xfrm>
          <a:custGeom>
            <a:avLst/>
            <a:gdLst>
              <a:gd name="connsiteX0" fmla="*/ 4545473 w 6013194"/>
              <a:gd name="connsiteY0" fmla="*/ 0 h 1511304"/>
              <a:gd name="connsiteX1" fmla="*/ 6013194 w 6013194"/>
              <a:gd name="connsiteY1" fmla="*/ 0 h 1511304"/>
              <a:gd name="connsiteX2" fmla="*/ 6013194 w 6013194"/>
              <a:gd name="connsiteY2" fmla="*/ 1508760 h 1511304"/>
              <a:gd name="connsiteX3" fmla="*/ 4545474 w 6013194"/>
              <a:gd name="connsiteY3" fmla="*/ 1508760 h 1511304"/>
              <a:gd name="connsiteX4" fmla="*/ 4545474 w 6013194"/>
              <a:gd name="connsiteY4" fmla="*/ 1511304 h 1511304"/>
              <a:gd name="connsiteX5" fmla="*/ 0 w 6013194"/>
              <a:gd name="connsiteY5" fmla="*/ 1511304 h 1511304"/>
              <a:gd name="connsiteX6" fmla="*/ 697617 w 6013194"/>
              <a:gd name="connsiteY6" fmla="*/ 3 h 1511304"/>
              <a:gd name="connsiteX7" fmla="*/ 4545473 w 6013194"/>
              <a:gd name="connsiteY7" fmla="*/ 3 h 15113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13194" h="1511304">
                <a:moveTo>
                  <a:pt x="4545473" y="0"/>
                </a:moveTo>
                <a:lnTo>
                  <a:pt x="6013194" y="0"/>
                </a:lnTo>
                <a:lnTo>
                  <a:pt x="6013194" y="1508760"/>
                </a:lnTo>
                <a:lnTo>
                  <a:pt x="4545474" y="1508760"/>
                </a:lnTo>
                <a:lnTo>
                  <a:pt x="4545474" y="1511304"/>
                </a:lnTo>
                <a:lnTo>
                  <a:pt x="0" y="1511304"/>
                </a:lnTo>
                <a:lnTo>
                  <a:pt x="697617" y="3"/>
                </a:lnTo>
                <a:lnTo>
                  <a:pt x="4545473" y="3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picture containing person, indoor, photo, person&#10;&#10;Description automatically generated">
            <a:extLst>
              <a:ext uri="{FF2B5EF4-FFF2-40B4-BE49-F238E27FC236}">
                <a16:creationId xmlns:a16="http://schemas.microsoft.com/office/drawing/2014/main" id="{F1BFD9EE-BC07-480A-AFB3-E95354BE15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23989" r="18895" b="2"/>
          <a:stretch/>
        </p:blipFill>
        <p:spPr>
          <a:xfrm>
            <a:off x="20" y="1691640"/>
            <a:ext cx="4448571" cy="5166360"/>
          </a:xfrm>
          <a:custGeom>
            <a:avLst/>
            <a:gdLst/>
            <a:ahLst/>
            <a:cxnLst/>
            <a:rect l="l" t="t" r="r" b="b"/>
            <a:pathLst>
              <a:path w="5931454" h="5166360">
                <a:moveTo>
                  <a:pt x="0" y="0"/>
                </a:moveTo>
                <a:lnTo>
                  <a:pt x="5931454" y="0"/>
                </a:lnTo>
                <a:lnTo>
                  <a:pt x="3537575" y="5166360"/>
                </a:lnTo>
                <a:lnTo>
                  <a:pt x="0" y="5166360"/>
                </a:lnTo>
                <a:close/>
              </a:path>
            </a:pathLst>
          </a:custGeom>
        </p:spPr>
      </p:pic>
      <p:sp>
        <p:nvSpPr>
          <p:cNvPr id="21" name="Freeform: Shape 14">
            <a:extLst>
              <a:ext uri="{FF2B5EF4-FFF2-40B4-BE49-F238E27FC236}">
                <a16:creationId xmlns:a16="http://schemas.microsoft.com/office/drawing/2014/main" id="{1ABCC31D-213C-44E9-9CC8-8FB2DFC22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610597" y="1690688"/>
            <a:ext cx="6533402" cy="5167312"/>
          </a:xfrm>
          <a:custGeom>
            <a:avLst/>
            <a:gdLst>
              <a:gd name="connsiteX0" fmla="*/ 2613984 w 8711202"/>
              <a:gd name="connsiteY0" fmla="*/ 0 h 5167312"/>
              <a:gd name="connsiteX1" fmla="*/ 7243482 w 8711202"/>
              <a:gd name="connsiteY1" fmla="*/ 0 h 5167312"/>
              <a:gd name="connsiteX2" fmla="*/ 8711202 w 8711202"/>
              <a:gd name="connsiteY2" fmla="*/ 0 h 5167312"/>
              <a:gd name="connsiteX3" fmla="*/ 8711202 w 8711202"/>
              <a:gd name="connsiteY3" fmla="*/ 5167312 h 5167312"/>
              <a:gd name="connsiteX4" fmla="*/ 7243482 w 8711202"/>
              <a:gd name="connsiteY4" fmla="*/ 5167312 h 5167312"/>
              <a:gd name="connsiteX5" fmla="*/ 221324 w 8711202"/>
              <a:gd name="connsiteY5" fmla="*/ 5167312 h 5167312"/>
              <a:gd name="connsiteX6" fmla="*/ 2615203 w 8711202"/>
              <a:gd name="connsiteY6" fmla="*/ 952 h 5167312"/>
              <a:gd name="connsiteX7" fmla="*/ 2613984 w 8711202"/>
              <a:gd name="connsiteY7" fmla="*/ 952 h 5167312"/>
              <a:gd name="connsiteX8" fmla="*/ 0 w 8711202"/>
              <a:gd name="connsiteY8" fmla="*/ 0 h 5167312"/>
              <a:gd name="connsiteX9" fmla="*/ 2173113 w 8711202"/>
              <a:gd name="connsiteY9" fmla="*/ 0 h 5167312"/>
              <a:gd name="connsiteX10" fmla="*/ 2173113 w 8711202"/>
              <a:gd name="connsiteY10" fmla="*/ 952 h 5167312"/>
              <a:gd name="connsiteX11" fmla="*/ 0 w 8711202"/>
              <a:gd name="connsiteY11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8711202" h="5167312">
                <a:moveTo>
                  <a:pt x="2613984" y="0"/>
                </a:moveTo>
                <a:lnTo>
                  <a:pt x="7243482" y="0"/>
                </a:lnTo>
                <a:lnTo>
                  <a:pt x="8711202" y="0"/>
                </a:lnTo>
                <a:lnTo>
                  <a:pt x="8711202" y="5167312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2613984" y="952"/>
                </a:lnTo>
                <a:close/>
                <a:moveTo>
                  <a:pt x="0" y="0"/>
                </a:moveTo>
                <a:lnTo>
                  <a:pt x="2173113" y="0"/>
                </a:lnTo>
                <a:lnTo>
                  <a:pt x="2173113" y="952"/>
                </a:lnTo>
                <a:lnTo>
                  <a:pt x="0" y="952"/>
                </a:lnTo>
                <a:close/>
              </a:path>
            </a:pathLst>
          </a:custGeom>
          <a:solidFill>
            <a:srgbClr val="3030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7" descr="A group of people on a beach&#10;&#10;Description automatically generated">
            <a:extLst>
              <a:ext uri="{FF2B5EF4-FFF2-40B4-BE49-F238E27FC236}">
                <a16:creationId xmlns:a16="http://schemas.microsoft.com/office/drawing/2014/main" id="{AC4A2AC6-6643-4C3B-88A9-5E3307E399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448591" y="1754730"/>
            <a:ext cx="4448570" cy="4774075"/>
          </a:xfr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3D06E6A-71A7-4138-8BD8-3E51F8460BAE}"/>
              </a:ext>
            </a:extLst>
          </p:cNvPr>
          <p:cNvSpPr txBox="1"/>
          <p:nvPr/>
        </p:nvSpPr>
        <p:spPr>
          <a:xfrm>
            <a:off x="2301387" y="3352051"/>
            <a:ext cx="460277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rgbClr val="FFFFFF"/>
                </a:solidFill>
                <a:latin typeface="+mn-lt"/>
                <a:ea typeface="+mn-ea"/>
              </a:rPr>
              <a:t>by Unknown Author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73112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280FA-8B6F-43A3-9D2D-443627FB3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385066"/>
            <a:ext cx="8192729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>
              <a:lnSpc>
                <a:spcPct val="90000"/>
              </a:lnSpc>
            </a:pPr>
            <a:r>
              <a:rPr lang="en-US" sz="6000" kern="1200" dirty="0">
                <a:solidFill>
                  <a:schemeClr val="tx1"/>
                </a:solidFill>
                <a:latin typeface="Modern Love" panose="04090805081005020601" pitchFamily="82" charset="0"/>
                <a:ea typeface="+mj-ea"/>
              </a:rPr>
              <a:t>Time to say goodbye!</a:t>
            </a:r>
          </a:p>
        </p:txBody>
      </p:sp>
      <p:pic>
        <p:nvPicPr>
          <p:cNvPr id="7" name="Picture 6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8D5559D9-2800-4D37-81DC-9225F095219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720" r="8645" b="-1"/>
          <a:stretch/>
        </p:blipFill>
        <p:spPr>
          <a:xfrm>
            <a:off x="20" y="10"/>
            <a:ext cx="4571975" cy="4252522"/>
          </a:xfrm>
          <a:prstGeom prst="rect">
            <a:avLst/>
          </a:prstGeom>
        </p:spPr>
      </p:pic>
      <p:pic>
        <p:nvPicPr>
          <p:cNvPr id="5" name="Content Placeholder 4" descr="A person standing in front of a book shelf&#10;&#10;Description automatically generated">
            <a:extLst>
              <a:ext uri="{FF2B5EF4-FFF2-40B4-BE49-F238E27FC236}">
                <a16:creationId xmlns:a16="http://schemas.microsoft.com/office/drawing/2014/main" id="{C4E0B142-0109-4737-88AC-C6D65B518A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3122" r="16254" b="-3"/>
          <a:stretch/>
        </p:blipFill>
        <p:spPr>
          <a:xfrm>
            <a:off x="4571999" y="-681"/>
            <a:ext cx="4572001" cy="4253215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BAD6A72-88E8-42F7-88B9-CAF74453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572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3">
            <a:extLst>
              <a:ext uri="{FF2B5EF4-FFF2-40B4-BE49-F238E27FC236}">
                <a16:creationId xmlns:a16="http://schemas.microsoft.com/office/drawing/2014/main" id="{C800968E-0A99-46C4-A9B2-6A63AC66F4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-1" y="4242136"/>
            <a:ext cx="9144001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sowtheword">
            <a:hlinkClick r:id="" action="ppaction://media"/>
            <a:extLst>
              <a:ext uri="{FF2B5EF4-FFF2-40B4-BE49-F238E27FC236}">
                <a16:creationId xmlns:a16="http://schemas.microsoft.com/office/drawing/2014/main" id="{23F2D515-B68C-492C-B133-85963866E0F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37039" y="61575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33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6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50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ight Triangle 52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432540" y="3335867"/>
            <a:ext cx="246888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Rectangle 54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330" y="623275"/>
            <a:ext cx="8178790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379F07-1DFC-46AD-89E4-BCE3F94ED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825" y="1188637"/>
            <a:ext cx="2241175" cy="4480726"/>
          </a:xfrm>
        </p:spPr>
        <p:txBody>
          <a:bodyPr>
            <a:normAutofit/>
          </a:bodyPr>
          <a:lstStyle/>
          <a:p>
            <a:pPr algn="r"/>
            <a:r>
              <a:rPr lang="en-US" sz="2700" dirty="0">
                <a:latin typeface="Modern Love" panose="04090805081005020601" pitchFamily="82" charset="0"/>
              </a:rPr>
              <a:t>Introduction</a:t>
            </a:r>
          </a:p>
        </p:txBody>
      </p:sp>
      <p:cxnSp>
        <p:nvCxnSpPr>
          <p:cNvPr id="68" name="Straight Connector 56">
            <a:extLst>
              <a:ext uri="{FF2B5EF4-FFF2-40B4-BE49-F238E27FC236}">
                <a16:creationId xmlns:a16="http://schemas.microsoft.com/office/drawing/2014/main" id="{23AAC9B5-8015-485C-ACF9-A750390E9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490722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7914A6-3C31-4658-9022-E261D8FCC3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1445" y="1648870"/>
            <a:ext cx="3527136" cy="3560260"/>
          </a:xfrm>
        </p:spPr>
        <p:txBody>
          <a:bodyPr anchor="ctr">
            <a:normAutofit/>
          </a:bodyPr>
          <a:lstStyle/>
          <a:p>
            <a:r>
              <a:rPr lang="en-US" sz="2100">
                <a:latin typeface="Modern Love" panose="04090805081005020601" pitchFamily="82" charset="0"/>
              </a:rPr>
              <a:t>Jesus taught us that if we wanted God to Forgive us, then we must learn to Forgive each other.</a:t>
            </a:r>
          </a:p>
          <a:p>
            <a:r>
              <a:rPr lang="en-US" sz="2100">
                <a:latin typeface="Modern Love" panose="04090805081005020601" pitchFamily="82" charset="0"/>
              </a:rPr>
              <a:t>In today’s Gospel, he tells a parable about a Forgiving King and his unForgiving servant</a:t>
            </a:r>
          </a:p>
        </p:txBody>
      </p:sp>
    </p:spTree>
    <p:extLst>
      <p:ext uri="{BB962C8B-B14F-4D97-AF65-F5344CB8AC3E}">
        <p14:creationId xmlns:p14="http://schemas.microsoft.com/office/powerpoint/2010/main" val="3862893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hristmas tree lit up at night&#10;&#10;Description automatically generated">
            <a:extLst>
              <a:ext uri="{FF2B5EF4-FFF2-40B4-BE49-F238E27FC236}">
                <a16:creationId xmlns:a16="http://schemas.microsoft.com/office/drawing/2014/main" id="{1D586C1B-234B-456B-87D5-DB9CE3C730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11000" r="-1" b="-1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2885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0361A47-3CD4-4798-8B6C-0DA65C2EA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459647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Modern Love" panose="04090805081005020601" pitchFamily="82" charset="0"/>
                <a:ea typeface="+mj-ea"/>
              </a:rPr>
              <a:t>Light the Candles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5069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124356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2329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9B52C-2B00-4961-96A6-32AF0ACAB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dern Love" panose="04090805081005020601" pitchFamily="82" charset="0"/>
              </a:rPr>
              <a:t>Matthew 18:23-35</a:t>
            </a:r>
          </a:p>
        </p:txBody>
      </p:sp>
      <p:pic>
        <p:nvPicPr>
          <p:cNvPr id="4" name="Online Media 3" title="The Unforgiving Servant">
            <a:hlinkClick r:id="" action="ppaction://media"/>
            <a:extLst>
              <a:ext uri="{FF2B5EF4-FFF2-40B4-BE49-F238E27FC236}">
                <a16:creationId xmlns:a16="http://schemas.microsoft.com/office/drawing/2014/main" id="{327D9D52-5583-4A36-BD55-D889CB6727E2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49275" y="1600200"/>
            <a:ext cx="804545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58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7" name="Picture 1" descr="07_Unforgiving_Servant_JPEG_1024.jpg">
            <a:extLst>
              <a:ext uri="{FF2B5EF4-FFF2-40B4-BE49-F238E27FC236}">
                <a16:creationId xmlns:a16="http://schemas.microsoft.com/office/drawing/2014/main" id="{FE958096-5EB0-44E7-887E-2F16162EC3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60" r="1" b="6785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4" name="Rectangle 133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3" name="Picture 1" descr="01_Unforgiving_Servant_JPEG_1024.jpg">
            <a:extLst>
              <a:ext uri="{FF2B5EF4-FFF2-40B4-BE49-F238E27FC236}">
                <a16:creationId xmlns:a16="http://schemas.microsoft.com/office/drawing/2014/main" id="{EA0C9744-72D3-4927-A121-E062D78E552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45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7" name="Picture 3" descr="02_Unforgiving_Servant_JPEG_1024.jpg">
            <a:extLst>
              <a:ext uri="{FF2B5EF4-FFF2-40B4-BE49-F238E27FC236}">
                <a16:creationId xmlns:a16="http://schemas.microsoft.com/office/drawing/2014/main" id="{39913F04-3D75-4896-829B-C561BDCC79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5545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1" name="Picture 1" descr="03_Unforgiving_Servant_JPEG_1024.jpg">
            <a:extLst>
              <a:ext uri="{FF2B5EF4-FFF2-40B4-BE49-F238E27FC236}">
                <a16:creationId xmlns:a16="http://schemas.microsoft.com/office/drawing/2014/main" id="{6F29A207-B0A5-4C0A-AC3D-6E9129BCD3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73" r="1" b="2373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3DAD86CA-8235-409B-982B-5E7A033E23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9F234FBA-3501-47B4-AE0C-AA4AFBC8F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4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B5EF893B-0491-416E-9D33-BADE96007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7348" y="551961"/>
            <a:ext cx="8249304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5" name="Picture 1" descr="04_Unforgiving_Servant_JPEG_1024.jpg">
            <a:extLst>
              <a:ext uri="{FF2B5EF4-FFF2-40B4-BE49-F238E27FC236}">
                <a16:creationId xmlns:a16="http://schemas.microsoft.com/office/drawing/2014/main" id="{3B5AB370-699B-44C3-9AD6-EC6C216B87A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83" r="1" b="4662"/>
          <a:stretch/>
        </p:blipFill>
        <p:spPr bwMode="auto">
          <a:xfrm>
            <a:off x="628650" y="754148"/>
            <a:ext cx="78867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69F4FF8-F8B0-4630-BA1B-0D8B324CD5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447348" y="6329769"/>
            <a:ext cx="8250174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116</Words>
  <Application>Microsoft Office PowerPoint</Application>
  <PresentationFormat>On-screen Show (4:3)</PresentationFormat>
  <Paragraphs>14</Paragraphs>
  <Slides>19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Calibri</vt:lpstr>
      <vt:lpstr>MS PGothic</vt:lpstr>
      <vt:lpstr>Arial</vt:lpstr>
      <vt:lpstr>Office Theme</vt:lpstr>
      <vt:lpstr>Hello Son Shine Club!!!</vt:lpstr>
      <vt:lpstr>Introduction</vt:lpstr>
      <vt:lpstr>Light the Candles </vt:lpstr>
      <vt:lpstr>Matthew 18:23-35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</vt:lpstr>
      <vt:lpstr>Let us pray togerther</vt:lpstr>
      <vt:lpstr>Time to say goodbye!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Hello Son Shine Club!!!</dc:title>
  <dc:creator>jetty Van Den Berghe</dc:creator>
  <cp:lastModifiedBy>jetty Van Den Berghe</cp:lastModifiedBy>
  <cp:revision>1</cp:revision>
  <dcterms:created xsi:type="dcterms:W3CDTF">2020-09-06T20:15:11Z</dcterms:created>
  <dcterms:modified xsi:type="dcterms:W3CDTF">2020-09-06T20:27:12Z</dcterms:modified>
</cp:coreProperties>
</file>